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94" r:id="rId4"/>
  </p:sldMasterIdLst>
  <p:notesMasterIdLst>
    <p:notesMasterId r:id="rId25"/>
  </p:notesMasterIdLst>
  <p:handoutMasterIdLst>
    <p:handoutMasterId r:id="rId26"/>
  </p:handoutMasterIdLst>
  <p:sldIdLst>
    <p:sldId id="274" r:id="rId5"/>
    <p:sldId id="949" r:id="rId6"/>
    <p:sldId id="276" r:id="rId7"/>
    <p:sldId id="952" r:id="rId8"/>
    <p:sldId id="953" r:id="rId9"/>
    <p:sldId id="278" r:id="rId10"/>
    <p:sldId id="946" r:id="rId11"/>
    <p:sldId id="302" r:id="rId12"/>
    <p:sldId id="277" r:id="rId13"/>
    <p:sldId id="312" r:id="rId14"/>
    <p:sldId id="346" r:id="rId15"/>
    <p:sldId id="950" r:id="rId16"/>
    <p:sldId id="954" r:id="rId17"/>
    <p:sldId id="957" r:id="rId18"/>
    <p:sldId id="951" r:id="rId19"/>
    <p:sldId id="305" r:id="rId20"/>
    <p:sldId id="948" r:id="rId21"/>
    <p:sldId id="283" r:id="rId22"/>
    <p:sldId id="955" r:id="rId23"/>
    <p:sldId id="95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FC570E-F46D-C726-B5CA-C8B62F0A2BD4}" name="Kuo, Cindy [USA]" initials="KC[" userId="S::619553@bah.com::ca2dbf69-04ce-4814-8400-71157db5f990" providerId="AD"/>
  <p188:author id="{A4FAB2CA-84B2-8954-2B09-A880BB4D7B9C}" name="Gruhin, Samantha [USA]" initials="GS[" userId="S::583106@bah.com::f93cf2fd-e48a-43c3-b44c-433facec4f19" providerId="AD"/>
  <p188:author id="{B69C6BFF-822E-486B-6B77-CDB25EC94080}" name="Alford, Brandi [USA]" initials="AB[" userId="S::566050@bah.com::e1ef45ba-f231-4f23-8fd0-d348ebe719e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chifalacqua, Jenna [USA]" initials="SJ[" lastIdx="12" clrIdx="0">
    <p:extLst>
      <p:ext uri="{19B8F6BF-5375-455C-9EA6-DF929625EA0E}">
        <p15:presenceInfo xmlns:p15="http://schemas.microsoft.com/office/powerpoint/2012/main" userId="S::595396@bah.com::c567083c-d99d-421d-a14a-e337bf2f10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0001"/>
    <a:srgbClr val="0000EE"/>
    <a:srgbClr val="3366CC"/>
    <a:srgbClr val="EB0101"/>
    <a:srgbClr val="D14627"/>
    <a:srgbClr val="F05922"/>
    <a:srgbClr val="AAAAAA"/>
    <a:srgbClr val="7F7F7E"/>
    <a:srgbClr val="FFB24D"/>
    <a:srgbClr val="E3E4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65B61C-CFF0-1A41-BC4F-63491B4C97C6}" v="2" dt="2023-10-16T13:58:45.6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41"/>
    <p:restoredTop sz="94648"/>
  </p:normalViewPr>
  <p:slideViewPr>
    <p:cSldViewPr snapToGrid="0">
      <p:cViewPr varScale="1">
        <p:scale>
          <a:sx n="62" d="100"/>
          <a:sy n="62" d="100"/>
        </p:scale>
        <p:origin x="1372"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DD5123-4120-42AD-9ACD-EA4AE43C07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6D72EA9-E3D0-4458-90C6-BB0A65A120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65B8FE-F9E1-4A91-9DFA-E4B0E5E4F152}" type="datetimeFigureOut">
              <a:rPr lang="en-US" smtClean="0"/>
              <a:t>10/16/2023</a:t>
            </a:fld>
            <a:endParaRPr lang="en-US"/>
          </a:p>
        </p:txBody>
      </p:sp>
      <p:sp>
        <p:nvSpPr>
          <p:cNvPr id="4" name="Footer Placeholder 3">
            <a:extLst>
              <a:ext uri="{FF2B5EF4-FFF2-40B4-BE49-F238E27FC236}">
                <a16:creationId xmlns:a16="http://schemas.microsoft.com/office/drawing/2014/main" id="{136C02C4-0F91-40D1-B733-B241B61BCD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9F471F-63BF-4DE6-88EC-6EEDC371FA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DDB616-29BF-40CA-A7AD-99C7E4BDF561}" type="slidenum">
              <a:rPr lang="en-US" smtClean="0"/>
              <a:t>‹#›</a:t>
            </a:fld>
            <a:endParaRPr lang="en-US"/>
          </a:p>
        </p:txBody>
      </p:sp>
    </p:spTree>
    <p:extLst>
      <p:ext uri="{BB962C8B-B14F-4D97-AF65-F5344CB8AC3E}">
        <p14:creationId xmlns:p14="http://schemas.microsoft.com/office/powerpoint/2010/main" val="14334813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C589F-1C96-D840-9ED1-EDE535A61783}" type="datetimeFigureOut">
              <a:rPr lang="en-US" smtClean="0"/>
              <a:t>10/16/2023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7FAB5-3A79-8F4B-879D-D909101130C9}" type="slidenum">
              <a:rPr lang="en-US" smtClean="0"/>
              <a:t>‹#›</a:t>
            </a:fld>
            <a:endParaRPr lang="en-US"/>
          </a:p>
        </p:txBody>
      </p:sp>
    </p:spTree>
    <p:extLst>
      <p:ext uri="{BB962C8B-B14F-4D97-AF65-F5344CB8AC3E}">
        <p14:creationId xmlns:p14="http://schemas.microsoft.com/office/powerpoint/2010/main" val="1629613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0</a:t>
            </a:fld>
            <a:endParaRPr lang="en-US"/>
          </a:p>
        </p:txBody>
      </p:sp>
    </p:spTree>
    <p:extLst>
      <p:ext uri="{BB962C8B-B14F-4D97-AF65-F5344CB8AC3E}">
        <p14:creationId xmlns:p14="http://schemas.microsoft.com/office/powerpoint/2010/main" val="563106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US"/>
              <a:t>Professionals can also stream or download any of the YouCanQuit2 videos including the Campaign Overview Video which offers an introduction to the campaign, The Harms of Vaping video which explains how and why Service members should protect themselves from the harmful risks of vape products, and the campaign’s newest video which we’ll watch here, The Positive Impacts of Quitting Tobacco (HIT PLAY IF YOUR SYTEM ALLOWS)</a:t>
            </a:r>
          </a:p>
          <a:p>
            <a:pPr lvl="1">
              <a:buClr>
                <a:schemeClr val="tx1"/>
              </a:buClr>
            </a:pPr>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11</a:t>
            </a:fld>
            <a:endParaRPr lang="en-US"/>
          </a:p>
        </p:txBody>
      </p:sp>
    </p:spTree>
    <p:extLst>
      <p:ext uri="{BB962C8B-B14F-4D97-AF65-F5344CB8AC3E}">
        <p14:creationId xmlns:p14="http://schemas.microsoft.com/office/powerpoint/2010/main" val="219116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US"/>
              <a:t>Under the “Resources for Quitting” section of the website that I mentioned earlier, you’ll find the interactive YouCanQuit2 Support Locator tool which </a:t>
            </a:r>
            <a:r>
              <a:rPr lang="en-US" sz="1200">
                <a:cs typeface="Times New Roman" panose="02020603050405020304" pitchFamily="18" charset="0"/>
              </a:rPr>
              <a:t>serves as a searchable database that helps</a:t>
            </a:r>
            <a:r>
              <a:rPr lang="en-US" sz="1200">
                <a:ea typeface="Calibri" panose="020F0502020204030204" pitchFamily="34" charset="0"/>
                <a:cs typeface="Times New Roman" panose="02020603050405020304" pitchFamily="18" charset="0"/>
              </a:rPr>
              <a:t> Service members and others find local resources and support for a variety of tobacco cessation needs. As a professional, you can also submit your resource or program for listing in the database.</a:t>
            </a:r>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12</a:t>
            </a:fld>
            <a:endParaRPr lang="en-US"/>
          </a:p>
        </p:txBody>
      </p:sp>
    </p:spTree>
    <p:extLst>
      <p:ext uri="{BB962C8B-B14F-4D97-AF65-F5344CB8AC3E}">
        <p14:creationId xmlns:p14="http://schemas.microsoft.com/office/powerpoint/2010/main" val="3723263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Professionals can also utilize and share any of the available web articles on the YouCanQuit2 website. Find articles like Boost Health Habits While You Quit, which </a:t>
            </a:r>
            <a:r>
              <a:rPr lang="en-US" sz="1200">
                <a:effectLst/>
                <a:cs typeface="Times New Roman" panose="02020603050405020304" pitchFamily="18" charset="0"/>
              </a:rPr>
              <a:t>h</a:t>
            </a:r>
            <a:r>
              <a:rPr lang="en-US" sz="1200">
                <a:effectLst/>
                <a:ea typeface="Calibri" panose="020F0502020204030204" pitchFamily="34" charset="0"/>
                <a:cs typeface="Times New Roman" panose="02020603050405020304" pitchFamily="18" charset="0"/>
              </a:rPr>
              <a:t>elps Service members learn more about building health habits for their body and mind while trying to quit tobacco; Are Triggers Killing Your Vibe?, which explains how Service members can avoid situations that may make them want to use tobacco and different strategies they can take to fight the urge; Smokeless Tobacco: Not a Quick Fix, which describes the different forms of smokeless tobacco and why using them isn’t a safer alternative to smoked tobacco; or Power Through Nicotine Withdrawal, which offers tips on how to deal with the changes your body goes through during your quit 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13</a:t>
            </a:fld>
            <a:endParaRPr lang="en-US"/>
          </a:p>
        </p:txBody>
      </p:sp>
    </p:spTree>
    <p:extLst>
      <p:ext uri="{BB962C8B-B14F-4D97-AF65-F5344CB8AC3E}">
        <p14:creationId xmlns:p14="http://schemas.microsoft.com/office/powerpoint/2010/main" val="981646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Professionals can also view/print/disseminate any of the YouCanQuit2 downloadable resources (posters, infographics, and fact sheets), many of which are also available for the free bulk ordering I mentioned earlier. These three materials here are examples of the many pieces available. </a:t>
            </a:r>
          </a:p>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14</a:t>
            </a:fld>
            <a:endParaRPr lang="en-US"/>
          </a:p>
        </p:txBody>
      </p:sp>
    </p:spTree>
    <p:extLst>
      <p:ext uri="{BB962C8B-B14F-4D97-AF65-F5344CB8AC3E}">
        <p14:creationId xmlns:p14="http://schemas.microsoft.com/office/powerpoint/2010/main" val="1181982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YouCanQuit2 is also on social media. The Facebook, Instagram and Twitter accounts feature engaging multimedia and resources that aim to create a community of support with the campaign and others who are quitting tobacco. </a:t>
            </a:r>
          </a:p>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15</a:t>
            </a:fld>
            <a:endParaRPr lang="en-US"/>
          </a:p>
        </p:txBody>
      </p:sp>
    </p:spTree>
    <p:extLst>
      <p:ext uri="{BB962C8B-B14F-4D97-AF65-F5344CB8AC3E}">
        <p14:creationId xmlns:p14="http://schemas.microsoft.com/office/powerpoint/2010/main" val="3398829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YouCanQuit2 team wouldn’t be successful without the feedback and collaboration they have with the Services and professionals. They want to hear from you to understand how you may be using the campaigns to work with Service members. Please reach out to them with any questions, requests for information, or new ideas for specific resources.</a:t>
            </a:r>
          </a:p>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17</a:t>
            </a:fld>
            <a:endParaRPr lang="en-US"/>
          </a:p>
        </p:txBody>
      </p:sp>
    </p:spTree>
    <p:extLst>
      <p:ext uri="{BB962C8B-B14F-4D97-AF65-F5344CB8AC3E}">
        <p14:creationId xmlns:p14="http://schemas.microsoft.com/office/powerpoint/2010/main" val="1216718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19</a:t>
            </a:fld>
            <a:endParaRPr lang="en-US"/>
          </a:p>
        </p:txBody>
      </p:sp>
    </p:spTree>
    <p:extLst>
      <p:ext uri="{BB962C8B-B14F-4D97-AF65-F5344CB8AC3E}">
        <p14:creationId xmlns:p14="http://schemas.microsoft.com/office/powerpoint/2010/main" val="2258883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7FAB5-3A79-8F4B-879D-D90910113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889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we will be going through some information about the DoD’s YouCanQuit2 tobacco education campaign and its available resources. </a:t>
            </a:r>
          </a:p>
          <a:p>
            <a:endParaRPr lang="en-US"/>
          </a:p>
          <a:p>
            <a:r>
              <a:rPr lang="en-US"/>
              <a:t>DISCLAIMER: The views expressed in this presentation are my own and do not necessarily reflect that of the DoD or the government. </a:t>
            </a:r>
          </a:p>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2</a:t>
            </a:fld>
            <a:endParaRPr lang="en-US"/>
          </a:p>
        </p:txBody>
      </p:sp>
    </p:spTree>
    <p:extLst>
      <p:ext uri="{BB962C8B-B14F-4D97-AF65-F5344CB8AC3E}">
        <p14:creationId xmlns:p14="http://schemas.microsoft.com/office/powerpoint/2010/main" val="822882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Some </a:t>
            </a:r>
            <a:r>
              <a:rPr lang="en-US" b="0" u="none">
                <a:solidFill>
                  <a:schemeClr val="tx1"/>
                </a:solidFill>
              </a:rPr>
              <a:t>background on YouCanQuit2 here. YouCanQuit2 is the DoD’s tobacco education campaign. It was originally launched in 2007, you may have known it as “Quit Tobacco – UCanQuit2” or “Quit Tobacco – Make Everyone Proud.” It was relaunched and rebranded in 2019 with a refreshed name, tagline, branding, and website. The campaign’s goals are to: </a:t>
            </a:r>
          </a:p>
          <a:p>
            <a:pPr marL="171450" lvl="0" indent="-171450">
              <a:lnSpc>
                <a:spcPct val="114000"/>
              </a:lnSpc>
              <a:spcBef>
                <a:spcPts val="800"/>
              </a:spcBef>
              <a:buFont typeface="Arial" panose="020B0604020202020204" pitchFamily="34" charset="0"/>
              <a:buChar char="•"/>
            </a:pPr>
            <a:r>
              <a:rPr lang="en-US" sz="1200"/>
              <a:t>Encourage and support Service members to quit </a:t>
            </a:r>
            <a:r>
              <a:rPr lang="en-US"/>
              <a:t>all forms of tobacco</a:t>
            </a:r>
            <a:r>
              <a:rPr lang="en-US" sz="1200"/>
              <a:t> and stay quit</a:t>
            </a:r>
          </a:p>
          <a:p>
            <a:pPr marL="171450" lvl="0" indent="-171450">
              <a:lnSpc>
                <a:spcPct val="114000"/>
              </a:lnSpc>
              <a:spcBef>
                <a:spcPts val="800"/>
              </a:spcBef>
              <a:buFont typeface="Arial" panose="020B0604020202020204" pitchFamily="34" charset="0"/>
              <a:buChar char="•"/>
            </a:pPr>
            <a:r>
              <a:rPr lang="en-US" sz="1200"/>
              <a:t>Support the DOD’s efforts to build and sustain a ready and resilient force by providing resources for Service members, their friends and family, and professionals </a:t>
            </a:r>
          </a:p>
          <a:p>
            <a:pPr marL="171450" lvl="0" indent="-171450">
              <a:buFont typeface="Arial" panose="020B0604020202020204" pitchFamily="34" charset="0"/>
              <a:buChar char="•"/>
            </a:pPr>
            <a:r>
              <a:rPr lang="en-US" sz="1200"/>
              <a:t>Support professionals, tobacco cessation facilitators, health educators, and other </a:t>
            </a:r>
            <a:r>
              <a:rPr lang="en-US"/>
              <a:t>who provide programs and support </a:t>
            </a:r>
            <a:r>
              <a:rPr lang="en-US" sz="1200"/>
              <a:t>that are critical in helping tobacco users successfully quit</a:t>
            </a:r>
          </a:p>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4</a:t>
            </a:fld>
            <a:endParaRPr lang="en-US"/>
          </a:p>
        </p:txBody>
      </p:sp>
    </p:spTree>
    <p:extLst>
      <p:ext uri="{BB962C8B-B14F-4D97-AF65-F5344CB8AC3E}">
        <p14:creationId xmlns:p14="http://schemas.microsoft.com/office/powerpoint/2010/main" val="1473968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why is it important to address tobacco use? We know that tobacco use threatens military readiness, discipline, and resilience. Service members are exposed to unique challenges such as deployment, combat, time away from family, and generally increased stress that may cause them to turn to use tobacco to cope. Tobacco use can lead to decreased physical fitness, reduced night vision and accelerated hearing loss, increased absenteeism and loss of workdays, and increased risk of injury and hospitalization after injury. </a:t>
            </a:r>
            <a:endParaRPr lang="en-US" sz="1200"/>
          </a:p>
        </p:txBody>
      </p:sp>
      <p:sp>
        <p:nvSpPr>
          <p:cNvPr id="4" name="Slide Number Placeholder 3"/>
          <p:cNvSpPr>
            <a:spLocks noGrp="1"/>
          </p:cNvSpPr>
          <p:nvPr>
            <p:ph type="sldNum" sz="quarter" idx="5"/>
          </p:nvPr>
        </p:nvSpPr>
        <p:spPr/>
        <p:txBody>
          <a:bodyPr/>
          <a:lstStyle/>
          <a:p>
            <a:fld id="{8917FAB5-3A79-8F4B-879D-D909101130C9}" type="slidenum">
              <a:rPr lang="en-US" smtClean="0"/>
              <a:t>5</a:t>
            </a:fld>
            <a:endParaRPr lang="en-US"/>
          </a:p>
        </p:txBody>
      </p:sp>
    </p:spTree>
    <p:extLst>
      <p:ext uri="{BB962C8B-B14F-4D97-AF65-F5344CB8AC3E}">
        <p14:creationId xmlns:p14="http://schemas.microsoft.com/office/powerpoint/2010/main" val="1766013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YouCanQuit2 covers all types of tobacco, the majority of which you’ll see illustrated here: cigarettes, cigarillos, pipes, smokeless tobacco, dissolvables, heated tobacco products, all e-cigarettes, hookah and water pipes, and types not pictured here like roll-your-own tobacco, bidis and kreteks, nicotine gels, and all future tobacco products. </a:t>
            </a:r>
          </a:p>
        </p:txBody>
      </p:sp>
      <p:sp>
        <p:nvSpPr>
          <p:cNvPr id="4" name="Slide Number Placeholder 3"/>
          <p:cNvSpPr>
            <a:spLocks noGrp="1"/>
          </p:cNvSpPr>
          <p:nvPr>
            <p:ph type="sldNum" sz="quarter" idx="5"/>
          </p:nvPr>
        </p:nvSpPr>
        <p:spPr/>
        <p:txBody>
          <a:bodyPr/>
          <a:lstStyle/>
          <a:p>
            <a:fld id="{8917FAB5-3A79-8F4B-879D-D909101130C9}" type="slidenum">
              <a:rPr lang="en-US" smtClean="0"/>
              <a:t>6</a:t>
            </a:fld>
            <a:endParaRPr lang="en-US"/>
          </a:p>
        </p:txBody>
      </p:sp>
    </p:spTree>
    <p:extLst>
      <p:ext uri="{BB962C8B-B14F-4D97-AF65-F5344CB8AC3E}">
        <p14:creationId xmlns:p14="http://schemas.microsoft.com/office/powerpoint/2010/main" val="3015011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campaign was created to meet Service members where they are. It supports the </a:t>
            </a:r>
            <a:r>
              <a:rPr lang="en-US" sz="1200">
                <a:latin typeface="Arial"/>
                <a:cs typeface="Arial"/>
              </a:rPr>
              <a:t>DoD’s efforts to build and sustain a ready and resilient force by providing resources and information to Service members, as well as their family and friends and health professionals. YouCanQuit2’s primary target audience is 18 to 24 enlisted Service members, but the campaign’s resources can be utilized by all Service members regardless of age, rank, component, or Service branch. The YouCanQuit2 website is established in a .org webspace instead of .mil due to topic sensitivity and anyone can access the site on any device 24/7. The campaign resources are available to all Service members, professionals, family, and friends – it is not a TRICARE program and is not tied to TRICARE benefits.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7FAB5-3A79-8F4B-879D-D90910113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383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visit the YouCanQuit2 website, you’ll find that it’s divided into multiple sections. You can access each section from the homepage. The first section is called “Quit Tobacco” where one would find articles about preparing to quit tobacco, including information about writing a quit plan, and medications to use when quitting tobacco. In “Stay Quit” one can find articles about staying quit, including information about managing tobacco cravings, reducing stress, and preventing weight gain. In the “Help Your Hero Quit” section there is information for friends, family, and anyone helping to support someone is who quitting tobacco - at any stage in their quit journey. In “Tobacco and E-Cigarettes” one can find </a:t>
            </a:r>
            <a:r>
              <a:rPr lang="en-US" sz="1200" b="0" i="0" u="none" strike="noStrike" baseline="0"/>
              <a:t>the most recent facts, tips, and resources on nicotine and newer tobacco products including e-cigarettes. The last section “Resources for Quitting” offers interactive tools and resources for quitting tobacco that we’ll discuss more in detail later. </a:t>
            </a:r>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9</a:t>
            </a:fld>
            <a:endParaRPr lang="en-US"/>
          </a:p>
        </p:txBody>
      </p:sp>
    </p:spTree>
    <p:extLst>
      <p:ext uri="{BB962C8B-B14F-4D97-AF65-F5344CB8AC3E}">
        <p14:creationId xmlns:p14="http://schemas.microsoft.com/office/powerpoint/2010/main" val="1100417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chemeClr val="tx1"/>
              </a:buClr>
            </a:pPr>
            <a:r>
              <a:rPr lang="en-US"/>
              <a:t>There are numerous ways that professionals can use the YouCanQuit2 campaign to support their efforts in educating Service members about tobacco. There is actually a dedicated For Professionals section of the YouCanQuit2 website where professionals like yourselves can find resources. </a:t>
            </a:r>
          </a:p>
          <a:p>
            <a:pPr lvl="0">
              <a:buClr>
                <a:schemeClr val="tx1"/>
              </a:buClr>
            </a:pPr>
            <a:endParaRPr lang="en-US"/>
          </a:p>
          <a:p>
            <a:pPr lvl="0">
              <a:buClr>
                <a:schemeClr val="tx1"/>
              </a:buClr>
            </a:pPr>
            <a:r>
              <a:rPr lang="en-US"/>
              <a:t>In that section, you’ll find the YouCanQuit2 Campaign Toolkit, a one-stop-shop for all things related to the campaign. You can subscribe to the </a:t>
            </a:r>
            <a:r>
              <a:rPr lang="en-US" i="1"/>
              <a:t>Quit Brief </a:t>
            </a:r>
            <a:r>
              <a:rPr lang="en-US"/>
              <a:t>e-newsletter to get bimonthly updates on the campaign and valuable resources sent directly to your inbox. Take advantage of the campaign’s free bulk print and promotional materials to get free campaign materials sent directly to you at your installation or command. Use the ready-to-use messaging available for your next plan of the month/day/week notes, newsletters, or emails. You can also link to the campaign on your website using the available graphics and HTML code. </a:t>
            </a:r>
          </a:p>
        </p:txBody>
      </p:sp>
      <p:sp>
        <p:nvSpPr>
          <p:cNvPr id="4" name="Slide Number Placeholder 3"/>
          <p:cNvSpPr>
            <a:spLocks noGrp="1"/>
          </p:cNvSpPr>
          <p:nvPr>
            <p:ph type="sldNum" sz="quarter" idx="5"/>
          </p:nvPr>
        </p:nvSpPr>
        <p:spPr/>
        <p:txBody>
          <a:bodyPr/>
          <a:lstStyle/>
          <a:p>
            <a:fld id="{8917FAB5-3A79-8F4B-879D-D909101130C9}" type="slidenum">
              <a:rPr lang="en-US" smtClean="0"/>
              <a:t>10</a:t>
            </a:fld>
            <a:endParaRPr lang="en-US"/>
          </a:p>
        </p:txBody>
      </p:sp>
    </p:spTree>
    <p:extLst>
      <p:ext uri="{BB962C8B-B14F-4D97-AF65-F5344CB8AC3E}">
        <p14:creationId xmlns:p14="http://schemas.microsoft.com/office/powerpoint/2010/main" val="221253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ED79E38-9C62-0945-BA2F-6BADC113F447}"/>
              </a:ext>
            </a:extLst>
          </p:cNvPr>
          <p:cNvSpPr/>
          <p:nvPr userDrawn="1"/>
        </p:nvSpPr>
        <p:spPr>
          <a:xfrm>
            <a:off x="0" y="6610022"/>
            <a:ext cx="9143999" cy="247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5">
            <a:extLst>
              <a:ext uri="{FF2B5EF4-FFF2-40B4-BE49-F238E27FC236}">
                <a16:creationId xmlns:a16="http://schemas.microsoft.com/office/drawing/2014/main" id="{6CD0CAE6-2CD5-5C46-BE1F-1E322E1C1D28}"/>
              </a:ext>
            </a:extLst>
          </p:cNvPr>
          <p:cNvSpPr>
            <a:spLocks noGrp="1"/>
          </p:cNvSpPr>
          <p:nvPr>
            <p:ph type="title" hasCustomPrompt="1"/>
          </p:nvPr>
        </p:nvSpPr>
        <p:spPr>
          <a:xfrm>
            <a:off x="1753241" y="2430774"/>
            <a:ext cx="6704002" cy="2186525"/>
          </a:xfrm>
          <a:noFill/>
        </p:spPr>
        <p:txBody>
          <a:bodyPr anchor="ctr">
            <a:noAutofit/>
          </a:bodyPr>
          <a:lstStyle>
            <a:lvl1pPr algn="l">
              <a:lnSpc>
                <a:spcPct val="100000"/>
              </a:lnSpc>
              <a:defRPr sz="5400">
                <a:solidFill>
                  <a:schemeClr val="tx1"/>
                </a:solidFill>
              </a:defRPr>
            </a:lvl1pPr>
          </a:lstStyle>
          <a:p>
            <a:r>
              <a:rPr lang="en-US"/>
              <a:t>Ready-to-Use</a:t>
            </a:r>
            <a:br>
              <a:rPr lang="en-US"/>
            </a:br>
            <a:r>
              <a:rPr lang="en-US"/>
              <a:t>Presentation</a:t>
            </a:r>
          </a:p>
        </p:txBody>
      </p:sp>
      <p:sp>
        <p:nvSpPr>
          <p:cNvPr id="40" name="Text Placeholder 2">
            <a:extLst>
              <a:ext uri="{FF2B5EF4-FFF2-40B4-BE49-F238E27FC236}">
                <a16:creationId xmlns:a16="http://schemas.microsoft.com/office/drawing/2014/main" id="{6E93FAD8-D5BB-A642-B797-ABC74E7649EF}"/>
              </a:ext>
            </a:extLst>
          </p:cNvPr>
          <p:cNvSpPr>
            <a:spLocks noGrp="1"/>
          </p:cNvSpPr>
          <p:nvPr>
            <p:ph type="body" idx="1" hasCustomPrompt="1"/>
          </p:nvPr>
        </p:nvSpPr>
        <p:spPr>
          <a:xfrm>
            <a:off x="1753240" y="4620332"/>
            <a:ext cx="6747134" cy="625640"/>
          </a:xfrm>
          <a:noFill/>
        </p:spPr>
        <p:txBody>
          <a:bodyPr anchor="t">
            <a:normAutofit/>
          </a:bodyPr>
          <a:lstStyle>
            <a:lvl1pPr marL="0" indent="0" algn="l">
              <a:buNone/>
              <a:defRPr sz="2000" b="0" spc="100" normalizeH="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YouCanQuit2 Tobacco Education Campaign</a:t>
            </a:r>
          </a:p>
        </p:txBody>
      </p:sp>
      <p:sp>
        <p:nvSpPr>
          <p:cNvPr id="41" name="Text Placeholder 2">
            <a:extLst>
              <a:ext uri="{FF2B5EF4-FFF2-40B4-BE49-F238E27FC236}">
                <a16:creationId xmlns:a16="http://schemas.microsoft.com/office/drawing/2014/main" id="{74B759F4-B191-244C-925C-121D588D5260}"/>
              </a:ext>
            </a:extLst>
          </p:cNvPr>
          <p:cNvSpPr>
            <a:spLocks noGrp="1"/>
          </p:cNvSpPr>
          <p:nvPr>
            <p:ph type="body" idx="10" hasCustomPrompt="1"/>
          </p:nvPr>
        </p:nvSpPr>
        <p:spPr>
          <a:xfrm>
            <a:off x="1753241" y="5746907"/>
            <a:ext cx="2650125" cy="501651"/>
          </a:xfrm>
          <a:noFill/>
        </p:spPr>
        <p:txBody>
          <a:bodyPr anchor="ctr">
            <a:normAutofit/>
          </a:bodyPr>
          <a:lstStyle>
            <a:lvl1pPr marL="0" indent="0" algn="l">
              <a:buNone/>
              <a:defRPr sz="1200" b="0" spc="50" normalizeH="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sz="1200" b="1">
                <a:solidFill>
                  <a:srgbClr val="FF0000"/>
                </a:solidFill>
                <a:highlight>
                  <a:srgbClr val="FFFF00"/>
                </a:highlight>
              </a:rPr>
              <a:t>Date:</a:t>
            </a:r>
          </a:p>
          <a:p>
            <a:r>
              <a:rPr lang="en-US" sz="1200"/>
              <a:t>Last Updated: October 2022</a:t>
            </a:r>
          </a:p>
        </p:txBody>
      </p:sp>
      <p:sp>
        <p:nvSpPr>
          <p:cNvPr id="11" name="Rectangle 10">
            <a:extLst>
              <a:ext uri="{FF2B5EF4-FFF2-40B4-BE49-F238E27FC236}">
                <a16:creationId xmlns:a16="http://schemas.microsoft.com/office/drawing/2014/main" id="{2DB1FCFA-5CBD-4DA9-B422-DD31CE546D08}"/>
              </a:ext>
            </a:extLst>
          </p:cNvPr>
          <p:cNvSpPr/>
          <p:nvPr userDrawn="1"/>
        </p:nvSpPr>
        <p:spPr>
          <a:xfrm>
            <a:off x="-16108" y="0"/>
            <a:ext cx="133791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657A0EF-9D6D-4360-8645-2C6E8A706E5C}"/>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1143"/>
          <a:stretch/>
        </p:blipFill>
        <p:spPr>
          <a:xfrm>
            <a:off x="-3013082" y="2373482"/>
            <a:ext cx="2347040" cy="1196637"/>
          </a:xfrm>
          <a:prstGeom prst="rect">
            <a:avLst/>
          </a:prstGeom>
        </p:spPr>
      </p:pic>
      <p:pic>
        <p:nvPicPr>
          <p:cNvPr id="15" name="Picture 14">
            <a:extLst>
              <a:ext uri="{FF2B5EF4-FFF2-40B4-BE49-F238E27FC236}">
                <a16:creationId xmlns:a16="http://schemas.microsoft.com/office/drawing/2014/main" id="{1A40245D-A0F8-4457-8790-5B062FDBABF9}"/>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66670"/>
          <a:stretch/>
        </p:blipFill>
        <p:spPr>
          <a:xfrm>
            <a:off x="-230546" y="2510444"/>
            <a:ext cx="1552354" cy="922712"/>
          </a:xfrm>
          <a:prstGeom prst="rect">
            <a:avLst/>
          </a:prstGeom>
        </p:spPr>
      </p:pic>
      <p:pic>
        <p:nvPicPr>
          <p:cNvPr id="16" name="Picture 15">
            <a:extLst>
              <a:ext uri="{FF2B5EF4-FFF2-40B4-BE49-F238E27FC236}">
                <a16:creationId xmlns:a16="http://schemas.microsoft.com/office/drawing/2014/main" id="{15CDE141-6685-4BA3-9056-70D1343C5B15}"/>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27572"/>
          <a:stretch/>
        </p:blipFill>
        <p:spPr>
          <a:xfrm>
            <a:off x="-2811204" y="1198821"/>
            <a:ext cx="3080684" cy="842667"/>
          </a:xfrm>
          <a:prstGeom prst="rect">
            <a:avLst/>
          </a:prstGeom>
        </p:spPr>
      </p:pic>
      <p:pic>
        <p:nvPicPr>
          <p:cNvPr id="17" name="Picture 16">
            <a:extLst>
              <a:ext uri="{FF2B5EF4-FFF2-40B4-BE49-F238E27FC236}">
                <a16:creationId xmlns:a16="http://schemas.microsoft.com/office/drawing/2014/main" id="{6C7F8BBB-EAFC-4DCB-8A59-F22437F323EC}"/>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85179"/>
          <a:stretch/>
        </p:blipFill>
        <p:spPr>
          <a:xfrm>
            <a:off x="426609" y="1021836"/>
            <a:ext cx="895199" cy="1196637"/>
          </a:xfrm>
          <a:prstGeom prst="rect">
            <a:avLst/>
          </a:prstGeom>
        </p:spPr>
      </p:pic>
      <p:pic>
        <p:nvPicPr>
          <p:cNvPr id="18" name="Picture 17">
            <a:extLst>
              <a:ext uri="{FF2B5EF4-FFF2-40B4-BE49-F238E27FC236}">
                <a16:creationId xmlns:a16="http://schemas.microsoft.com/office/drawing/2014/main" id="{C1CF2D82-3F6C-4064-B936-7F458FF721AE}"/>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924" t="24589" r="21308"/>
          <a:stretch/>
        </p:blipFill>
        <p:spPr>
          <a:xfrm>
            <a:off x="-3013082" y="0"/>
            <a:ext cx="4334890" cy="902406"/>
          </a:xfrm>
          <a:prstGeom prst="rect">
            <a:avLst/>
          </a:prstGeom>
        </p:spPr>
      </p:pic>
      <p:pic>
        <p:nvPicPr>
          <p:cNvPr id="19" name="Picture 18">
            <a:extLst>
              <a:ext uri="{FF2B5EF4-FFF2-40B4-BE49-F238E27FC236}">
                <a16:creationId xmlns:a16="http://schemas.microsoft.com/office/drawing/2014/main" id="{5BBBEB98-6AE1-4603-AFA5-C7E3216E3210}"/>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1996" r="14539"/>
          <a:stretch/>
        </p:blipFill>
        <p:spPr>
          <a:xfrm>
            <a:off x="-3013082" y="3755864"/>
            <a:ext cx="4334889" cy="1028938"/>
          </a:xfrm>
          <a:prstGeom prst="rect">
            <a:avLst/>
          </a:prstGeom>
        </p:spPr>
      </p:pic>
      <p:pic>
        <p:nvPicPr>
          <p:cNvPr id="20" name="Picture 19">
            <a:extLst>
              <a:ext uri="{FF2B5EF4-FFF2-40B4-BE49-F238E27FC236}">
                <a16:creationId xmlns:a16="http://schemas.microsoft.com/office/drawing/2014/main" id="{BC35F2FA-350B-4662-8056-C7F3BC52C0F6}"/>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8772"/>
          <a:stretch/>
        </p:blipFill>
        <p:spPr>
          <a:xfrm>
            <a:off x="-3013081" y="5130145"/>
            <a:ext cx="4248952" cy="922712"/>
          </a:xfrm>
          <a:prstGeom prst="rect">
            <a:avLst/>
          </a:prstGeom>
        </p:spPr>
      </p:pic>
      <p:pic>
        <p:nvPicPr>
          <p:cNvPr id="21" name="Picture 20">
            <a:extLst>
              <a:ext uri="{FF2B5EF4-FFF2-40B4-BE49-F238E27FC236}">
                <a16:creationId xmlns:a16="http://schemas.microsoft.com/office/drawing/2014/main" id="{E80447B4-813A-4750-BAE1-9C5FDCEB278A}"/>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6448" t="-399" b="55712"/>
          <a:stretch/>
        </p:blipFill>
        <p:spPr>
          <a:xfrm>
            <a:off x="-3013081" y="6398200"/>
            <a:ext cx="1742605" cy="459800"/>
          </a:xfrm>
          <a:prstGeom prst="rect">
            <a:avLst/>
          </a:prstGeom>
        </p:spPr>
      </p:pic>
      <p:pic>
        <p:nvPicPr>
          <p:cNvPr id="22" name="Picture 21">
            <a:extLst>
              <a:ext uri="{FF2B5EF4-FFF2-40B4-BE49-F238E27FC236}">
                <a16:creationId xmlns:a16="http://schemas.microsoft.com/office/drawing/2014/main" id="{96A5390A-83E3-4133-A3FD-8A4286D14857}"/>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62502" b="54912"/>
          <a:stretch/>
        </p:blipFill>
        <p:spPr>
          <a:xfrm>
            <a:off x="-943147" y="6318461"/>
            <a:ext cx="2264955" cy="539539"/>
          </a:xfrm>
          <a:prstGeom prst="rect">
            <a:avLst/>
          </a:prstGeom>
        </p:spPr>
      </p:pic>
    </p:spTree>
    <p:extLst>
      <p:ext uri="{BB962C8B-B14F-4D97-AF65-F5344CB8AC3E}">
        <p14:creationId xmlns:p14="http://schemas.microsoft.com/office/powerpoint/2010/main" val="410852446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3" y="1279526"/>
            <a:ext cx="3786514" cy="82391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720718" y="1279526"/>
            <a:ext cx="3795822" cy="82391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itle 6">
            <a:extLst>
              <a:ext uri="{FF2B5EF4-FFF2-40B4-BE49-F238E27FC236}">
                <a16:creationId xmlns:a16="http://schemas.microsoft.com/office/drawing/2014/main" id="{9F06A1A4-2ABB-C441-A460-C319039DCD14}"/>
              </a:ext>
            </a:extLst>
          </p:cNvPr>
          <p:cNvSpPr>
            <a:spLocks noGrp="1"/>
          </p:cNvSpPr>
          <p:nvPr>
            <p:ph type="title"/>
          </p:nvPr>
        </p:nvSpPr>
        <p:spPr/>
        <p:txBody>
          <a:bodyPr/>
          <a:lstStyle/>
          <a:p>
            <a:r>
              <a:rPr lang="en-US"/>
              <a:t>Click to edit Master title style</a:t>
            </a:r>
          </a:p>
        </p:txBody>
      </p:sp>
      <p:sp>
        <p:nvSpPr>
          <p:cNvPr id="12" name="Content Placeholder 5">
            <a:extLst>
              <a:ext uri="{FF2B5EF4-FFF2-40B4-BE49-F238E27FC236}">
                <a16:creationId xmlns:a16="http://schemas.microsoft.com/office/drawing/2014/main" id="{CE86FE29-4BA7-5D4F-9C7A-64AD18B1A2D9}"/>
              </a:ext>
            </a:extLst>
          </p:cNvPr>
          <p:cNvSpPr>
            <a:spLocks noGrp="1"/>
          </p:cNvSpPr>
          <p:nvPr>
            <p:ph sz="quarter" idx="15"/>
          </p:nvPr>
        </p:nvSpPr>
        <p:spPr>
          <a:xfrm>
            <a:off x="621355" y="2113167"/>
            <a:ext cx="3795002" cy="4026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06DC5677-96B7-E642-9523-FAB49D269462}"/>
              </a:ext>
            </a:extLst>
          </p:cNvPr>
          <p:cNvSpPr>
            <a:spLocks noGrp="1"/>
          </p:cNvSpPr>
          <p:nvPr>
            <p:ph sz="quarter" idx="16"/>
          </p:nvPr>
        </p:nvSpPr>
        <p:spPr>
          <a:xfrm>
            <a:off x="4720703" y="2113167"/>
            <a:ext cx="3795002" cy="4026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E70257A0-F6CC-5947-A506-F395735223F0}"/>
              </a:ext>
            </a:extLst>
          </p:cNvPr>
          <p:cNvCxnSpPr>
            <a:cxnSpLocks/>
          </p:cNvCxnSpPr>
          <p:nvPr userDrawn="1"/>
        </p:nvCxnSpPr>
        <p:spPr>
          <a:xfrm>
            <a:off x="4572000" y="1574787"/>
            <a:ext cx="0" cy="4291175"/>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35824697-252F-1C4A-B149-029E67B70AB6}"/>
              </a:ext>
            </a:extLst>
          </p:cNvPr>
          <p:cNvSpPr>
            <a:spLocks noGrp="1"/>
          </p:cNvSpPr>
          <p:nvPr>
            <p:ph type="ftr" sz="quarter" idx="17"/>
          </p:nvPr>
        </p:nvSpPr>
        <p:spPr/>
        <p:txBody>
          <a:bodyPr/>
          <a:lstStyle/>
          <a:p>
            <a:r>
              <a:rPr lang="en-US"/>
              <a:t>Footer</a:t>
            </a:r>
          </a:p>
        </p:txBody>
      </p:sp>
      <p:sp>
        <p:nvSpPr>
          <p:cNvPr id="8" name="Slide Number Placeholder 7">
            <a:extLst>
              <a:ext uri="{FF2B5EF4-FFF2-40B4-BE49-F238E27FC236}">
                <a16:creationId xmlns:a16="http://schemas.microsoft.com/office/drawing/2014/main" id="{0B4ABE22-9278-9B47-A38B-487D8B64398D}"/>
              </a:ext>
            </a:extLst>
          </p:cNvPr>
          <p:cNvSpPr>
            <a:spLocks noGrp="1"/>
          </p:cNvSpPr>
          <p:nvPr>
            <p:ph type="sldNum" sz="quarter" idx="18"/>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1487718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3AB0AAE-634F-414D-A7FC-580D59BE84C7}"/>
              </a:ext>
            </a:extLst>
          </p:cNvPr>
          <p:cNvSpPr>
            <a:spLocks noGrp="1"/>
          </p:cNvSpPr>
          <p:nvPr>
            <p:ph sz="quarter" idx="14"/>
          </p:nvPr>
        </p:nvSpPr>
        <p:spPr>
          <a:xfrm>
            <a:off x="628649" y="1279525"/>
            <a:ext cx="3901263" cy="4863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E0D046F5-6F6F-A34C-B300-5E150300A4B8}"/>
              </a:ext>
            </a:extLst>
          </p:cNvPr>
          <p:cNvSpPr>
            <a:spLocks noGrp="1"/>
          </p:cNvSpPr>
          <p:nvPr>
            <p:ph sz="quarter" idx="15"/>
          </p:nvPr>
        </p:nvSpPr>
        <p:spPr>
          <a:xfrm>
            <a:off x="4684142" y="1279524"/>
            <a:ext cx="3831208" cy="3788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F48DF61-DEEB-1D45-B24F-B2BF92003263}"/>
              </a:ext>
            </a:extLst>
          </p:cNvPr>
          <p:cNvSpPr>
            <a:spLocks noGrp="1"/>
          </p:cNvSpPr>
          <p:nvPr>
            <p:ph type="title"/>
          </p:nvPr>
        </p:nvSpPr>
        <p:spPr/>
        <p:txBody>
          <a:bodyPr/>
          <a:lstStyle/>
          <a:p>
            <a:r>
              <a:rPr lang="en-US"/>
              <a:t>Click to edit Master title style</a:t>
            </a:r>
          </a:p>
        </p:txBody>
      </p:sp>
      <p:sp>
        <p:nvSpPr>
          <p:cNvPr id="7" name="Text Placeholder 12">
            <a:extLst>
              <a:ext uri="{FF2B5EF4-FFF2-40B4-BE49-F238E27FC236}">
                <a16:creationId xmlns:a16="http://schemas.microsoft.com/office/drawing/2014/main" id="{F6E845BF-F8DC-0649-9F14-75783D666092}"/>
              </a:ext>
            </a:extLst>
          </p:cNvPr>
          <p:cNvSpPr>
            <a:spLocks noGrp="1"/>
          </p:cNvSpPr>
          <p:nvPr>
            <p:ph type="body" sz="quarter" idx="16"/>
          </p:nvPr>
        </p:nvSpPr>
        <p:spPr>
          <a:xfrm>
            <a:off x="4684140" y="5091685"/>
            <a:ext cx="3831208" cy="1047932"/>
          </a:xfrm>
        </p:spPr>
        <p:txBody>
          <a:bodyPr anchor="ctr">
            <a:normAutofit/>
          </a:bodyPr>
          <a:lstStyle>
            <a:lvl1pPr marL="0" indent="0">
              <a:buNone/>
              <a:defRPr sz="800" i="1" spc="50" baseline="0">
                <a:latin typeface="+mn-lt"/>
              </a:defRPr>
            </a:lvl1pPr>
            <a:lvl2pPr marL="457200" indent="0">
              <a:buNone/>
              <a:defRPr/>
            </a:lvl2pPr>
            <a:lvl7pPr marL="171450" indent="-171450">
              <a:buFont typeface="Arial" panose="020B0604020202020204" pitchFamily="34" charset="0"/>
              <a:buChar char="•"/>
              <a:defRPr/>
            </a:lvl7pPr>
          </a:lstStyle>
          <a:p>
            <a:pPr lvl="0"/>
            <a:r>
              <a:rPr lang="en-US"/>
              <a:t>Click to edit Master text styles</a:t>
            </a:r>
          </a:p>
        </p:txBody>
      </p:sp>
      <p:sp>
        <p:nvSpPr>
          <p:cNvPr id="5" name="Footer Placeholder 4">
            <a:extLst>
              <a:ext uri="{FF2B5EF4-FFF2-40B4-BE49-F238E27FC236}">
                <a16:creationId xmlns:a16="http://schemas.microsoft.com/office/drawing/2014/main" id="{7F421F1D-E73A-8D47-832C-9EB07F4AD640}"/>
              </a:ext>
            </a:extLst>
          </p:cNvPr>
          <p:cNvSpPr>
            <a:spLocks noGrp="1"/>
          </p:cNvSpPr>
          <p:nvPr>
            <p:ph type="ftr" sz="quarter" idx="17"/>
          </p:nvPr>
        </p:nvSpPr>
        <p:spPr/>
        <p:txBody>
          <a:bodyPr/>
          <a:lstStyle/>
          <a:p>
            <a:r>
              <a:rPr lang="en-US"/>
              <a:t>Footer</a:t>
            </a:r>
          </a:p>
        </p:txBody>
      </p:sp>
      <p:sp>
        <p:nvSpPr>
          <p:cNvPr id="6" name="Slide Number Placeholder 5">
            <a:extLst>
              <a:ext uri="{FF2B5EF4-FFF2-40B4-BE49-F238E27FC236}">
                <a16:creationId xmlns:a16="http://schemas.microsoft.com/office/drawing/2014/main" id="{E073DBC1-2C30-034C-A62C-FD9471A0DAD5}"/>
              </a:ext>
            </a:extLst>
          </p:cNvPr>
          <p:cNvSpPr>
            <a:spLocks noGrp="1"/>
          </p:cNvSpPr>
          <p:nvPr>
            <p:ph type="sldNum" sz="quarter" idx="18"/>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437700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Images (Righ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3AB0AAE-634F-414D-A7FC-580D59BE84C7}"/>
              </a:ext>
            </a:extLst>
          </p:cNvPr>
          <p:cNvSpPr>
            <a:spLocks noGrp="1"/>
          </p:cNvSpPr>
          <p:nvPr>
            <p:ph sz="quarter" idx="14"/>
          </p:nvPr>
        </p:nvSpPr>
        <p:spPr>
          <a:xfrm>
            <a:off x="628649" y="1273162"/>
            <a:ext cx="2931676" cy="4883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F48DF61-DEEB-1D45-B24F-B2BF92003263}"/>
              </a:ext>
            </a:extLst>
          </p:cNvPr>
          <p:cNvSpPr>
            <a:spLocks noGrp="1"/>
          </p:cNvSpPr>
          <p:nvPr>
            <p:ph type="title"/>
          </p:nvPr>
        </p:nvSpPr>
        <p:spPr/>
        <p:txBody>
          <a:bodyPr/>
          <a:lstStyle/>
          <a:p>
            <a:r>
              <a:rPr lang="en-US"/>
              <a:t>Click to edit Master title style</a:t>
            </a:r>
          </a:p>
        </p:txBody>
      </p:sp>
      <p:sp>
        <p:nvSpPr>
          <p:cNvPr id="16" name="Content Placeholder 11">
            <a:extLst>
              <a:ext uri="{FF2B5EF4-FFF2-40B4-BE49-F238E27FC236}">
                <a16:creationId xmlns:a16="http://schemas.microsoft.com/office/drawing/2014/main" id="{91E298DB-6AAC-7046-A5F7-F87E68A92F4B}"/>
              </a:ext>
            </a:extLst>
          </p:cNvPr>
          <p:cNvSpPr>
            <a:spLocks noGrp="1"/>
          </p:cNvSpPr>
          <p:nvPr>
            <p:ph sz="quarter" idx="28"/>
          </p:nvPr>
        </p:nvSpPr>
        <p:spPr>
          <a:xfrm>
            <a:off x="6209894" y="3803536"/>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1">
            <a:extLst>
              <a:ext uri="{FF2B5EF4-FFF2-40B4-BE49-F238E27FC236}">
                <a16:creationId xmlns:a16="http://schemas.microsoft.com/office/drawing/2014/main" id="{68250710-5511-2048-B21B-A20172A64970}"/>
              </a:ext>
            </a:extLst>
          </p:cNvPr>
          <p:cNvSpPr>
            <a:spLocks noGrp="1"/>
          </p:cNvSpPr>
          <p:nvPr>
            <p:ph sz="quarter" idx="29"/>
          </p:nvPr>
        </p:nvSpPr>
        <p:spPr>
          <a:xfrm>
            <a:off x="6209894" y="1273162"/>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1">
            <a:extLst>
              <a:ext uri="{FF2B5EF4-FFF2-40B4-BE49-F238E27FC236}">
                <a16:creationId xmlns:a16="http://schemas.microsoft.com/office/drawing/2014/main" id="{03784423-FDCC-8C4C-85AC-96FDC67ECFFB}"/>
              </a:ext>
            </a:extLst>
          </p:cNvPr>
          <p:cNvSpPr>
            <a:spLocks noGrp="1"/>
          </p:cNvSpPr>
          <p:nvPr>
            <p:ph sz="quarter" idx="30"/>
          </p:nvPr>
        </p:nvSpPr>
        <p:spPr>
          <a:xfrm>
            <a:off x="3746094" y="3803536"/>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1">
            <a:extLst>
              <a:ext uri="{FF2B5EF4-FFF2-40B4-BE49-F238E27FC236}">
                <a16:creationId xmlns:a16="http://schemas.microsoft.com/office/drawing/2014/main" id="{BB03AFBA-8A8F-684D-851E-946FE1E215A0}"/>
              </a:ext>
            </a:extLst>
          </p:cNvPr>
          <p:cNvSpPr>
            <a:spLocks noGrp="1"/>
          </p:cNvSpPr>
          <p:nvPr>
            <p:ph sz="quarter" idx="31"/>
          </p:nvPr>
        </p:nvSpPr>
        <p:spPr>
          <a:xfrm>
            <a:off x="3746094" y="1273162"/>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B222E2B-B952-3649-B0B4-71F3247F415F}"/>
              </a:ext>
            </a:extLst>
          </p:cNvPr>
          <p:cNvSpPr>
            <a:spLocks noGrp="1"/>
          </p:cNvSpPr>
          <p:nvPr>
            <p:ph type="ftr" sz="quarter" idx="32"/>
          </p:nvPr>
        </p:nvSpPr>
        <p:spPr/>
        <p:txBody>
          <a:bodyPr/>
          <a:lstStyle/>
          <a:p>
            <a:r>
              <a:rPr lang="en-US"/>
              <a:t>Footer</a:t>
            </a:r>
          </a:p>
        </p:txBody>
      </p:sp>
      <p:sp>
        <p:nvSpPr>
          <p:cNvPr id="6" name="Slide Number Placeholder 5">
            <a:extLst>
              <a:ext uri="{FF2B5EF4-FFF2-40B4-BE49-F238E27FC236}">
                <a16:creationId xmlns:a16="http://schemas.microsoft.com/office/drawing/2014/main" id="{614DAEA0-B142-B645-B571-E5DEA4F1597D}"/>
              </a:ext>
            </a:extLst>
          </p:cNvPr>
          <p:cNvSpPr>
            <a:spLocks noGrp="1"/>
          </p:cNvSpPr>
          <p:nvPr>
            <p:ph type="sldNum" sz="quarter" idx="33"/>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2433903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Images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8DF61-DEEB-1D45-B24F-B2BF92003263}"/>
              </a:ext>
            </a:extLst>
          </p:cNvPr>
          <p:cNvSpPr>
            <a:spLocks noGrp="1"/>
          </p:cNvSpPr>
          <p:nvPr>
            <p:ph type="title"/>
          </p:nvPr>
        </p:nvSpPr>
        <p:spPr/>
        <p:txBody>
          <a:bodyPr/>
          <a:lstStyle/>
          <a:p>
            <a:r>
              <a:rPr lang="en-US"/>
              <a:t>Click to edit Master title style</a:t>
            </a:r>
          </a:p>
        </p:txBody>
      </p:sp>
      <p:sp>
        <p:nvSpPr>
          <p:cNvPr id="13" name="Content Placeholder 11">
            <a:extLst>
              <a:ext uri="{FF2B5EF4-FFF2-40B4-BE49-F238E27FC236}">
                <a16:creationId xmlns:a16="http://schemas.microsoft.com/office/drawing/2014/main" id="{E9A83FEF-7ADC-5147-A8BC-06190914AC3C}"/>
              </a:ext>
            </a:extLst>
          </p:cNvPr>
          <p:cNvSpPr>
            <a:spLocks noGrp="1"/>
          </p:cNvSpPr>
          <p:nvPr>
            <p:ph sz="quarter" idx="14"/>
          </p:nvPr>
        </p:nvSpPr>
        <p:spPr>
          <a:xfrm>
            <a:off x="5582041" y="1273162"/>
            <a:ext cx="2931676" cy="4883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1">
            <a:extLst>
              <a:ext uri="{FF2B5EF4-FFF2-40B4-BE49-F238E27FC236}">
                <a16:creationId xmlns:a16="http://schemas.microsoft.com/office/drawing/2014/main" id="{39F2AFD6-90A4-8B44-9767-7D000078D500}"/>
              </a:ext>
            </a:extLst>
          </p:cNvPr>
          <p:cNvSpPr>
            <a:spLocks noGrp="1"/>
          </p:cNvSpPr>
          <p:nvPr>
            <p:ph sz="quarter" idx="28"/>
          </p:nvPr>
        </p:nvSpPr>
        <p:spPr>
          <a:xfrm>
            <a:off x="3094083" y="3803536"/>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1">
            <a:extLst>
              <a:ext uri="{FF2B5EF4-FFF2-40B4-BE49-F238E27FC236}">
                <a16:creationId xmlns:a16="http://schemas.microsoft.com/office/drawing/2014/main" id="{3AEFF15E-3B87-8A43-ACD4-4291D8B6FAE9}"/>
              </a:ext>
            </a:extLst>
          </p:cNvPr>
          <p:cNvSpPr>
            <a:spLocks noGrp="1"/>
          </p:cNvSpPr>
          <p:nvPr>
            <p:ph sz="quarter" idx="29"/>
          </p:nvPr>
        </p:nvSpPr>
        <p:spPr>
          <a:xfrm>
            <a:off x="3094083" y="1273162"/>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1">
            <a:extLst>
              <a:ext uri="{FF2B5EF4-FFF2-40B4-BE49-F238E27FC236}">
                <a16:creationId xmlns:a16="http://schemas.microsoft.com/office/drawing/2014/main" id="{B7A65B18-FCCD-B249-8326-D1A15BB133A3}"/>
              </a:ext>
            </a:extLst>
          </p:cNvPr>
          <p:cNvSpPr>
            <a:spLocks noGrp="1"/>
          </p:cNvSpPr>
          <p:nvPr>
            <p:ph sz="quarter" idx="30"/>
          </p:nvPr>
        </p:nvSpPr>
        <p:spPr>
          <a:xfrm>
            <a:off x="630283" y="3803536"/>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1">
            <a:extLst>
              <a:ext uri="{FF2B5EF4-FFF2-40B4-BE49-F238E27FC236}">
                <a16:creationId xmlns:a16="http://schemas.microsoft.com/office/drawing/2014/main" id="{FFF4599C-6A2C-BF43-B60A-10A6D6BB1CAC}"/>
              </a:ext>
            </a:extLst>
          </p:cNvPr>
          <p:cNvSpPr>
            <a:spLocks noGrp="1"/>
          </p:cNvSpPr>
          <p:nvPr>
            <p:ph sz="quarter" idx="31"/>
          </p:nvPr>
        </p:nvSpPr>
        <p:spPr>
          <a:xfrm>
            <a:off x="630283" y="1273162"/>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49F4656-ECE5-FC42-A0B3-EC4012D82C11}"/>
              </a:ext>
            </a:extLst>
          </p:cNvPr>
          <p:cNvSpPr>
            <a:spLocks noGrp="1"/>
          </p:cNvSpPr>
          <p:nvPr>
            <p:ph type="ftr" sz="quarter" idx="32"/>
          </p:nvPr>
        </p:nvSpPr>
        <p:spPr/>
        <p:txBody>
          <a:bodyPr/>
          <a:lstStyle/>
          <a:p>
            <a:r>
              <a:rPr lang="en-US"/>
              <a:t>Footer</a:t>
            </a:r>
          </a:p>
        </p:txBody>
      </p:sp>
      <p:sp>
        <p:nvSpPr>
          <p:cNvPr id="6" name="Slide Number Placeholder 5">
            <a:extLst>
              <a:ext uri="{FF2B5EF4-FFF2-40B4-BE49-F238E27FC236}">
                <a16:creationId xmlns:a16="http://schemas.microsoft.com/office/drawing/2014/main" id="{9EB41FDB-2D54-0F4F-9264-B27309105E22}"/>
              </a:ext>
            </a:extLst>
          </p:cNvPr>
          <p:cNvSpPr>
            <a:spLocks noGrp="1"/>
          </p:cNvSpPr>
          <p:nvPr>
            <p:ph type="sldNum" sz="quarter" idx="33"/>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4112976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BEB5FF95-5229-39F6-700E-B42C7718BAFF}"/>
              </a:ext>
            </a:extLst>
          </p:cNvPr>
          <p:cNvGrpSpPr/>
          <p:nvPr userDrawn="1"/>
        </p:nvGrpSpPr>
        <p:grpSpPr>
          <a:xfrm>
            <a:off x="5937504" y="0"/>
            <a:ext cx="3957610" cy="6379129"/>
            <a:chOff x="-1519267" y="0"/>
            <a:chExt cx="4334890" cy="6858000"/>
          </a:xfrm>
        </p:grpSpPr>
        <p:sp>
          <p:nvSpPr>
            <p:cNvPr id="30" name="Rectangle 29">
              <a:extLst>
                <a:ext uri="{FF2B5EF4-FFF2-40B4-BE49-F238E27FC236}">
                  <a16:creationId xmlns:a16="http://schemas.microsoft.com/office/drawing/2014/main" id="{27E63DF0-862C-7D58-EA34-C545004CCD9A}"/>
                </a:ext>
              </a:extLst>
            </p:cNvPr>
            <p:cNvSpPr/>
            <p:nvPr userDrawn="1"/>
          </p:nvSpPr>
          <p:spPr>
            <a:xfrm>
              <a:off x="-1" y="0"/>
              <a:ext cx="199290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812F746-AB2C-FF19-7C41-52EFD364E303}"/>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1143"/>
            <a:stretch/>
          </p:blipFill>
          <p:spPr>
            <a:xfrm>
              <a:off x="-1519267" y="2373482"/>
              <a:ext cx="2347040" cy="1196637"/>
            </a:xfrm>
            <a:prstGeom prst="rect">
              <a:avLst/>
            </a:prstGeom>
          </p:spPr>
        </p:pic>
        <p:pic>
          <p:nvPicPr>
            <p:cNvPr id="32" name="Picture 31">
              <a:extLst>
                <a:ext uri="{FF2B5EF4-FFF2-40B4-BE49-F238E27FC236}">
                  <a16:creationId xmlns:a16="http://schemas.microsoft.com/office/drawing/2014/main" id="{73626A50-F52F-3B25-C8B9-D3D993CE3487}"/>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66670"/>
            <a:stretch/>
          </p:blipFill>
          <p:spPr>
            <a:xfrm>
              <a:off x="1263269" y="2510444"/>
              <a:ext cx="1552354" cy="922712"/>
            </a:xfrm>
            <a:prstGeom prst="rect">
              <a:avLst/>
            </a:prstGeom>
          </p:spPr>
        </p:pic>
        <p:pic>
          <p:nvPicPr>
            <p:cNvPr id="33" name="Picture 32">
              <a:extLst>
                <a:ext uri="{FF2B5EF4-FFF2-40B4-BE49-F238E27FC236}">
                  <a16:creationId xmlns:a16="http://schemas.microsoft.com/office/drawing/2014/main" id="{3F2A049E-C4B4-DFA7-614D-F58C25577A04}"/>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27572"/>
            <a:stretch/>
          </p:blipFill>
          <p:spPr>
            <a:xfrm>
              <a:off x="-1519267" y="1198821"/>
              <a:ext cx="3080684" cy="842667"/>
            </a:xfrm>
            <a:prstGeom prst="rect">
              <a:avLst/>
            </a:prstGeom>
          </p:spPr>
        </p:pic>
        <p:pic>
          <p:nvPicPr>
            <p:cNvPr id="34" name="Picture 33">
              <a:extLst>
                <a:ext uri="{FF2B5EF4-FFF2-40B4-BE49-F238E27FC236}">
                  <a16:creationId xmlns:a16="http://schemas.microsoft.com/office/drawing/2014/main" id="{368273A6-2191-347D-0ED4-F53B2FB0DC31}"/>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85179"/>
            <a:stretch/>
          </p:blipFill>
          <p:spPr>
            <a:xfrm>
              <a:off x="1920424" y="1021836"/>
              <a:ext cx="895199" cy="1196637"/>
            </a:xfrm>
            <a:prstGeom prst="rect">
              <a:avLst/>
            </a:prstGeom>
          </p:spPr>
        </p:pic>
        <p:pic>
          <p:nvPicPr>
            <p:cNvPr id="35" name="Picture 34">
              <a:extLst>
                <a:ext uri="{FF2B5EF4-FFF2-40B4-BE49-F238E27FC236}">
                  <a16:creationId xmlns:a16="http://schemas.microsoft.com/office/drawing/2014/main" id="{39CF5A77-1011-4AD7-9326-41108F153C26}"/>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924" t="24589" r="21308"/>
            <a:stretch/>
          </p:blipFill>
          <p:spPr>
            <a:xfrm>
              <a:off x="-1519267" y="0"/>
              <a:ext cx="4334890" cy="902406"/>
            </a:xfrm>
            <a:prstGeom prst="rect">
              <a:avLst/>
            </a:prstGeom>
          </p:spPr>
        </p:pic>
        <p:pic>
          <p:nvPicPr>
            <p:cNvPr id="36" name="Picture 35">
              <a:extLst>
                <a:ext uri="{FF2B5EF4-FFF2-40B4-BE49-F238E27FC236}">
                  <a16:creationId xmlns:a16="http://schemas.microsoft.com/office/drawing/2014/main" id="{9E986514-AC3F-0514-F5AD-C1369259AE2B}"/>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1996" r="14539"/>
            <a:stretch/>
          </p:blipFill>
          <p:spPr>
            <a:xfrm>
              <a:off x="-1519267" y="3755864"/>
              <a:ext cx="4334889" cy="1028938"/>
            </a:xfrm>
            <a:prstGeom prst="rect">
              <a:avLst/>
            </a:prstGeom>
          </p:spPr>
        </p:pic>
        <p:pic>
          <p:nvPicPr>
            <p:cNvPr id="37" name="Picture 36">
              <a:extLst>
                <a:ext uri="{FF2B5EF4-FFF2-40B4-BE49-F238E27FC236}">
                  <a16:creationId xmlns:a16="http://schemas.microsoft.com/office/drawing/2014/main" id="{BF825C3F-C94B-08A2-5A3E-A0B6B4346C72}"/>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8772"/>
            <a:stretch/>
          </p:blipFill>
          <p:spPr>
            <a:xfrm>
              <a:off x="-1519266" y="5130145"/>
              <a:ext cx="4248952" cy="922712"/>
            </a:xfrm>
            <a:prstGeom prst="rect">
              <a:avLst/>
            </a:prstGeom>
          </p:spPr>
        </p:pic>
        <p:pic>
          <p:nvPicPr>
            <p:cNvPr id="38" name="Picture 37">
              <a:extLst>
                <a:ext uri="{FF2B5EF4-FFF2-40B4-BE49-F238E27FC236}">
                  <a16:creationId xmlns:a16="http://schemas.microsoft.com/office/drawing/2014/main" id="{22854283-904F-8C99-EF40-773E5EF75850}"/>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6448" t="-399" b="55712"/>
            <a:stretch/>
          </p:blipFill>
          <p:spPr>
            <a:xfrm>
              <a:off x="-1519266" y="6398200"/>
              <a:ext cx="1742605" cy="459800"/>
            </a:xfrm>
            <a:prstGeom prst="rect">
              <a:avLst/>
            </a:prstGeom>
          </p:spPr>
        </p:pic>
        <p:pic>
          <p:nvPicPr>
            <p:cNvPr id="39" name="Picture 38">
              <a:extLst>
                <a:ext uri="{FF2B5EF4-FFF2-40B4-BE49-F238E27FC236}">
                  <a16:creationId xmlns:a16="http://schemas.microsoft.com/office/drawing/2014/main" id="{0FF51951-662D-D5FA-B635-B07EC36E3407}"/>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62502" b="54912"/>
            <a:stretch/>
          </p:blipFill>
          <p:spPr>
            <a:xfrm>
              <a:off x="550668" y="6318461"/>
              <a:ext cx="2264955" cy="539539"/>
            </a:xfrm>
            <a:prstGeom prst="rect">
              <a:avLst/>
            </a:prstGeom>
          </p:spPr>
        </p:pic>
      </p:grpSp>
      <p:sp>
        <p:nvSpPr>
          <p:cNvPr id="6" name="Footer Placeholder 5">
            <a:extLst>
              <a:ext uri="{FF2B5EF4-FFF2-40B4-BE49-F238E27FC236}">
                <a16:creationId xmlns:a16="http://schemas.microsoft.com/office/drawing/2014/main" id="{84ED3D4B-D4FD-DD4C-9E3C-53816B13520D}"/>
              </a:ext>
            </a:extLst>
          </p:cNvPr>
          <p:cNvSpPr>
            <a:spLocks noGrp="1"/>
          </p:cNvSpPr>
          <p:nvPr>
            <p:ph type="ftr" sz="quarter" idx="10"/>
          </p:nvPr>
        </p:nvSpPr>
        <p:spPr/>
        <p:txBody>
          <a:bodyPr/>
          <a:lstStyle/>
          <a:p>
            <a:r>
              <a:rPr lang="en-US"/>
              <a:t>Footer</a:t>
            </a:r>
          </a:p>
        </p:txBody>
      </p:sp>
      <p:sp>
        <p:nvSpPr>
          <p:cNvPr id="7" name="Slide Number Placeholder 6">
            <a:extLst>
              <a:ext uri="{FF2B5EF4-FFF2-40B4-BE49-F238E27FC236}">
                <a16:creationId xmlns:a16="http://schemas.microsoft.com/office/drawing/2014/main" id="{B1339244-FB23-344E-A559-2432A9BEAAD3}"/>
              </a:ext>
            </a:extLst>
          </p:cNvPr>
          <p:cNvSpPr>
            <a:spLocks noGrp="1"/>
          </p:cNvSpPr>
          <p:nvPr>
            <p:ph type="sldNum" sz="quarter" idx="11"/>
          </p:nvPr>
        </p:nvSpPr>
        <p:spPr/>
        <p:txBody>
          <a:bodyPr/>
          <a:lstStyle/>
          <a:p>
            <a:fld id="{650F9FC7-BB00-1A4A-94E9-B3E00BC894DB}" type="slidenum">
              <a:rPr lang="en-US" smtClean="0"/>
              <a:pPr/>
              <a:t>‹#›</a:t>
            </a:fld>
            <a:endParaRPr lang="en-US"/>
          </a:p>
        </p:txBody>
      </p:sp>
      <p:sp>
        <p:nvSpPr>
          <p:cNvPr id="40" name="Title 1">
            <a:extLst>
              <a:ext uri="{FF2B5EF4-FFF2-40B4-BE49-F238E27FC236}">
                <a16:creationId xmlns:a16="http://schemas.microsoft.com/office/drawing/2014/main" id="{4F13533A-6D2C-7079-F29A-2E9E1DE92426}"/>
              </a:ext>
            </a:extLst>
          </p:cNvPr>
          <p:cNvSpPr>
            <a:spLocks noGrp="1"/>
          </p:cNvSpPr>
          <p:nvPr>
            <p:ph type="title" hasCustomPrompt="1"/>
          </p:nvPr>
        </p:nvSpPr>
        <p:spPr>
          <a:xfrm>
            <a:off x="628650" y="341828"/>
            <a:ext cx="6087836" cy="914400"/>
          </a:xfrm>
        </p:spPr>
        <p:txBody>
          <a:bodyPr/>
          <a:lstStyle/>
          <a:p>
            <a:r>
              <a:rPr lang="en-US"/>
              <a:t>references</a:t>
            </a:r>
          </a:p>
        </p:txBody>
      </p:sp>
      <p:sp>
        <p:nvSpPr>
          <p:cNvPr id="41" name="Text Placeholder 2">
            <a:extLst>
              <a:ext uri="{FF2B5EF4-FFF2-40B4-BE49-F238E27FC236}">
                <a16:creationId xmlns:a16="http://schemas.microsoft.com/office/drawing/2014/main" id="{CC55C2A2-6C96-7C77-F91C-BC7A89824D35}"/>
              </a:ext>
            </a:extLst>
          </p:cNvPr>
          <p:cNvSpPr>
            <a:spLocks noGrp="1"/>
          </p:cNvSpPr>
          <p:nvPr>
            <p:ph idx="1" hasCustomPrompt="1"/>
          </p:nvPr>
        </p:nvSpPr>
        <p:spPr>
          <a:xfrm>
            <a:off x="628650" y="1270894"/>
            <a:ext cx="6087836" cy="4866406"/>
          </a:xfrm>
          <a:prstGeom prst="rect">
            <a:avLst/>
          </a:prstGeom>
        </p:spPr>
        <p:txBody>
          <a:bodyPr vert="horz" lIns="91440" tIns="45720" rIns="91440" bIns="45720" rtlCol="0">
            <a:normAutofit/>
          </a:bodyPr>
          <a:lstStyle>
            <a:lvl1pPr>
              <a:defRPr sz="1000">
                <a:solidFill>
                  <a:schemeClr val="tx1"/>
                </a:solidFill>
              </a:defRPr>
            </a:lvl1pPr>
            <a:lvl7pPr>
              <a:defRPr>
                <a:solidFill>
                  <a:schemeClr val="tx1"/>
                </a:solidFill>
              </a:defRPr>
            </a:lvl7pPr>
          </a:lstStyle>
          <a:p>
            <a:pPr lvl="0"/>
            <a:r>
              <a:rPr lang="en-US"/>
              <a:t>Click to add text</a:t>
            </a:r>
          </a:p>
        </p:txBody>
      </p:sp>
    </p:spTree>
    <p:extLst>
      <p:ext uri="{BB962C8B-B14F-4D97-AF65-F5344CB8AC3E}">
        <p14:creationId xmlns:p14="http://schemas.microsoft.com/office/powerpoint/2010/main" val="9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ne-P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84E9E9-7A4D-A643-BA97-4E216E59212C}"/>
              </a:ext>
            </a:extLst>
          </p:cNvPr>
          <p:cNvSpPr/>
          <p:nvPr userDrawn="1"/>
        </p:nvSpPr>
        <p:spPr>
          <a:xfrm>
            <a:off x="0" y="0"/>
            <a:ext cx="9144000" cy="119702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90658CA-08A0-3840-AB22-A4D8D817A3D7}"/>
              </a:ext>
            </a:extLst>
          </p:cNvPr>
          <p:cNvSpPr/>
          <p:nvPr userDrawn="1"/>
        </p:nvSpPr>
        <p:spPr>
          <a:xfrm>
            <a:off x="0" y="6646606"/>
            <a:ext cx="9144000" cy="2286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26B31A76-D02A-2649-BAB2-84662DACB612}"/>
              </a:ext>
            </a:extLst>
          </p:cNvPr>
          <p:cNvSpPr>
            <a:spLocks noGrp="1"/>
          </p:cNvSpPr>
          <p:nvPr>
            <p:ph type="title"/>
          </p:nvPr>
        </p:nvSpPr>
        <p:spPr>
          <a:xfrm>
            <a:off x="628650" y="1331307"/>
            <a:ext cx="7886700" cy="914400"/>
          </a:xfrm>
        </p:spPr>
        <p:txBody>
          <a:bodyPr/>
          <a:lstStyle/>
          <a:p>
            <a:r>
              <a:rPr lang="en-US"/>
              <a:t>Click to edit Master title style</a:t>
            </a:r>
          </a:p>
        </p:txBody>
      </p:sp>
      <p:sp>
        <p:nvSpPr>
          <p:cNvPr id="21" name="Content Placeholder 13">
            <a:extLst>
              <a:ext uri="{FF2B5EF4-FFF2-40B4-BE49-F238E27FC236}">
                <a16:creationId xmlns:a16="http://schemas.microsoft.com/office/drawing/2014/main" id="{60589C87-7F31-914B-9517-7B2A50FEBF6B}"/>
              </a:ext>
            </a:extLst>
          </p:cNvPr>
          <p:cNvSpPr>
            <a:spLocks noGrp="1"/>
          </p:cNvSpPr>
          <p:nvPr>
            <p:ph sz="quarter" idx="15"/>
          </p:nvPr>
        </p:nvSpPr>
        <p:spPr>
          <a:xfrm>
            <a:off x="628650" y="2275204"/>
            <a:ext cx="7886700" cy="3598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
            <a:extLst>
              <a:ext uri="{FF2B5EF4-FFF2-40B4-BE49-F238E27FC236}">
                <a16:creationId xmlns:a16="http://schemas.microsoft.com/office/drawing/2014/main" id="{5FAF0B86-265F-1948-B277-B63031B667C4}"/>
              </a:ext>
            </a:extLst>
          </p:cNvPr>
          <p:cNvSpPr>
            <a:spLocks noGrp="1"/>
          </p:cNvSpPr>
          <p:nvPr>
            <p:ph sz="half" idx="1" hasCustomPrompt="1"/>
          </p:nvPr>
        </p:nvSpPr>
        <p:spPr>
          <a:xfrm>
            <a:off x="628650" y="5893859"/>
            <a:ext cx="7886700" cy="618461"/>
          </a:xfrm>
        </p:spPr>
        <p:txBody>
          <a:bodyPr anchor="ctr">
            <a:normAutofit/>
          </a:bodyPr>
          <a:lstStyle>
            <a:lvl1pPr>
              <a:defRPr sz="1000"/>
            </a:lvl1pPr>
            <a:lvl2pPr marL="457200" indent="0">
              <a:buNone/>
              <a:defRPr/>
            </a:lvl2pPr>
          </a:lstStyle>
          <a:p>
            <a:pPr lvl="0"/>
            <a:r>
              <a:rPr lang="en-US"/>
              <a:t>Source information goes here</a:t>
            </a:r>
          </a:p>
        </p:txBody>
      </p:sp>
      <p:pic>
        <p:nvPicPr>
          <p:cNvPr id="10" name="Picture 9">
            <a:extLst>
              <a:ext uri="{FF2B5EF4-FFF2-40B4-BE49-F238E27FC236}">
                <a16:creationId xmlns:a16="http://schemas.microsoft.com/office/drawing/2014/main" id="{F77B1FC1-8973-FD4F-9EBA-45C76B7436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95682" y="314541"/>
            <a:ext cx="2699346" cy="587657"/>
          </a:xfrm>
          <a:prstGeom prst="rect">
            <a:avLst/>
          </a:prstGeom>
        </p:spPr>
      </p:pic>
      <p:pic>
        <p:nvPicPr>
          <p:cNvPr id="9" name="Picture 8">
            <a:extLst>
              <a:ext uri="{FF2B5EF4-FFF2-40B4-BE49-F238E27FC236}">
                <a16:creationId xmlns:a16="http://schemas.microsoft.com/office/drawing/2014/main" id="{21D81124-06ED-A847-A2B7-ADE48A64395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19433" y="365230"/>
            <a:ext cx="2674956" cy="466561"/>
          </a:xfrm>
          <a:prstGeom prst="rect">
            <a:avLst/>
          </a:prstGeom>
        </p:spPr>
      </p:pic>
    </p:spTree>
    <p:extLst>
      <p:ext uri="{BB962C8B-B14F-4D97-AF65-F5344CB8AC3E}">
        <p14:creationId xmlns:p14="http://schemas.microsoft.com/office/powerpoint/2010/main" val="1075633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gradFill flip="none" rotWithShape="1">
          <a:gsLst>
            <a:gs pos="60000">
              <a:schemeClr val="tx1">
                <a:lumMod val="75000"/>
              </a:schemeClr>
            </a:gs>
            <a:gs pos="0">
              <a:schemeClr val="tx1"/>
            </a:gs>
            <a:gs pos="100000">
              <a:srgbClr val="AAAAAA"/>
            </a:gs>
          </a:gsLst>
          <a:lin ang="5400000" scaled="1"/>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FD77FE-D8AE-0045-A464-F491F23489DC}"/>
              </a:ext>
            </a:extLst>
          </p:cNvPr>
          <p:cNvSpPr/>
          <p:nvPr userDrawn="1"/>
        </p:nvSpPr>
        <p:spPr>
          <a:xfrm>
            <a:off x="0" y="662940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DC6846A-C423-4747-ABF2-B414A1E11EE9}"/>
              </a:ext>
            </a:extLst>
          </p:cNvPr>
          <p:cNvSpPr txBox="1"/>
          <p:nvPr userDrawn="1"/>
        </p:nvSpPr>
        <p:spPr>
          <a:xfrm>
            <a:off x="1731524" y="3384538"/>
            <a:ext cx="5680953" cy="307777"/>
          </a:xfrm>
          <a:prstGeom prst="rect">
            <a:avLst/>
          </a:prstGeom>
          <a:noFill/>
        </p:spPr>
        <p:txBody>
          <a:bodyPr wrap="square" rtlCol="0">
            <a:spAutoFit/>
          </a:bodyPr>
          <a:lstStyle/>
          <a:p>
            <a:pPr algn="ctr"/>
            <a:r>
              <a:rPr lang="en-US" sz="1400" b="1" cap="all" spc="100" baseline="0">
                <a:solidFill>
                  <a:schemeClr val="bg1"/>
                </a:solidFill>
              </a:rPr>
              <a:t>Check out our other campaigns</a:t>
            </a:r>
          </a:p>
        </p:txBody>
      </p:sp>
      <p:sp>
        <p:nvSpPr>
          <p:cNvPr id="18" name="TextBox 17">
            <a:extLst>
              <a:ext uri="{FF2B5EF4-FFF2-40B4-BE49-F238E27FC236}">
                <a16:creationId xmlns:a16="http://schemas.microsoft.com/office/drawing/2014/main" id="{215274F0-9B11-4F4F-A983-69BD35EA3DA1}"/>
              </a:ext>
            </a:extLst>
          </p:cNvPr>
          <p:cNvSpPr txBox="1"/>
          <p:nvPr userDrawn="1"/>
        </p:nvSpPr>
        <p:spPr>
          <a:xfrm>
            <a:off x="3288771" y="2243083"/>
            <a:ext cx="2566458" cy="369332"/>
          </a:xfrm>
          <a:prstGeom prst="rect">
            <a:avLst/>
          </a:prstGeom>
          <a:noFill/>
        </p:spPr>
        <p:txBody>
          <a:bodyPr wrap="square" rtlCol="0">
            <a:spAutoFit/>
          </a:bodyPr>
          <a:lstStyle/>
          <a:p>
            <a:pPr algn="ctr"/>
            <a:r>
              <a:rPr lang="en-US" sz="1800" spc="50" baseline="0">
                <a:solidFill>
                  <a:schemeClr val="bg1"/>
                </a:solidFill>
              </a:rPr>
              <a:t>www.ycq2.org</a:t>
            </a:r>
          </a:p>
        </p:txBody>
      </p:sp>
      <p:grpSp>
        <p:nvGrpSpPr>
          <p:cNvPr id="15" name="Group 14">
            <a:extLst>
              <a:ext uri="{FF2B5EF4-FFF2-40B4-BE49-F238E27FC236}">
                <a16:creationId xmlns:a16="http://schemas.microsoft.com/office/drawing/2014/main" id="{E6716C87-49AC-DB41-B856-5C69F8D5D5A6}"/>
              </a:ext>
            </a:extLst>
          </p:cNvPr>
          <p:cNvGrpSpPr/>
          <p:nvPr userDrawn="1"/>
        </p:nvGrpSpPr>
        <p:grpSpPr>
          <a:xfrm>
            <a:off x="2136015" y="3938739"/>
            <a:ext cx="4871971" cy="1127420"/>
            <a:chOff x="2023871" y="3673057"/>
            <a:chExt cx="4871971" cy="1127420"/>
          </a:xfrm>
        </p:grpSpPr>
        <p:grpSp>
          <p:nvGrpSpPr>
            <p:cNvPr id="14" name="Group 13">
              <a:extLst>
                <a:ext uri="{FF2B5EF4-FFF2-40B4-BE49-F238E27FC236}">
                  <a16:creationId xmlns:a16="http://schemas.microsoft.com/office/drawing/2014/main" id="{75204CDD-632A-1149-BE44-97926E8B4D87}"/>
                </a:ext>
              </a:extLst>
            </p:cNvPr>
            <p:cNvGrpSpPr/>
            <p:nvPr userDrawn="1"/>
          </p:nvGrpSpPr>
          <p:grpSpPr>
            <a:xfrm>
              <a:off x="2023871" y="3780977"/>
              <a:ext cx="2212601" cy="1019500"/>
              <a:chOff x="2023871" y="3780977"/>
              <a:chExt cx="2212601" cy="1019500"/>
            </a:xfrm>
          </p:grpSpPr>
          <p:pic>
            <p:nvPicPr>
              <p:cNvPr id="20" name="Picture 19">
                <a:extLst>
                  <a:ext uri="{FF2B5EF4-FFF2-40B4-BE49-F238E27FC236}">
                    <a16:creationId xmlns:a16="http://schemas.microsoft.com/office/drawing/2014/main" id="{225E2D1E-C697-D14D-A905-C2E981F4D38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300655" y="3780977"/>
                <a:ext cx="1659032" cy="506575"/>
              </a:xfrm>
              <a:prstGeom prst="rect">
                <a:avLst/>
              </a:prstGeom>
              <a:effectLst/>
            </p:spPr>
          </p:pic>
          <p:sp>
            <p:nvSpPr>
              <p:cNvPr id="21" name="TextBox 20">
                <a:extLst>
                  <a:ext uri="{FF2B5EF4-FFF2-40B4-BE49-F238E27FC236}">
                    <a16:creationId xmlns:a16="http://schemas.microsoft.com/office/drawing/2014/main" id="{1EF37034-EBB6-7A41-8468-E5BBDBE54027}"/>
                  </a:ext>
                </a:extLst>
              </p:cNvPr>
              <p:cNvSpPr txBox="1"/>
              <p:nvPr userDrawn="1"/>
            </p:nvSpPr>
            <p:spPr>
              <a:xfrm>
                <a:off x="2023871" y="4492700"/>
                <a:ext cx="2212601" cy="307777"/>
              </a:xfrm>
              <a:prstGeom prst="rect">
                <a:avLst/>
              </a:prstGeom>
              <a:noFill/>
            </p:spPr>
            <p:txBody>
              <a:bodyPr wrap="square" rtlCol="0">
                <a:spAutoFit/>
              </a:bodyPr>
              <a:lstStyle/>
              <a:p>
                <a:pPr algn="ctr"/>
                <a:r>
                  <a:rPr lang="en-US" sz="1400" spc="50" baseline="0">
                    <a:solidFill>
                      <a:schemeClr val="bg1"/>
                    </a:solidFill>
                  </a:rPr>
                  <a:t>www.ownyourlimits.org</a:t>
                </a:r>
                <a:endParaRPr lang="en-US" sz="1200" spc="50" baseline="0">
                  <a:solidFill>
                    <a:schemeClr val="bg1"/>
                  </a:solidFill>
                </a:endParaRPr>
              </a:p>
            </p:txBody>
          </p:sp>
        </p:grpSp>
        <p:grpSp>
          <p:nvGrpSpPr>
            <p:cNvPr id="8" name="Group 7">
              <a:extLst>
                <a:ext uri="{FF2B5EF4-FFF2-40B4-BE49-F238E27FC236}">
                  <a16:creationId xmlns:a16="http://schemas.microsoft.com/office/drawing/2014/main" id="{2E0E41C0-4432-854D-9962-5074EFC26312}"/>
                </a:ext>
              </a:extLst>
            </p:cNvPr>
            <p:cNvGrpSpPr/>
            <p:nvPr userDrawn="1"/>
          </p:nvGrpSpPr>
          <p:grpSpPr>
            <a:xfrm>
              <a:off x="4683241" y="3673057"/>
              <a:ext cx="2212601" cy="1127418"/>
              <a:chOff x="4907528" y="3673057"/>
              <a:chExt cx="2212601" cy="1127418"/>
            </a:xfrm>
          </p:grpSpPr>
          <p:pic>
            <p:nvPicPr>
              <p:cNvPr id="13" name="Picture 12">
                <a:extLst>
                  <a:ext uri="{FF2B5EF4-FFF2-40B4-BE49-F238E27FC236}">
                    <a16:creationId xmlns:a16="http://schemas.microsoft.com/office/drawing/2014/main" id="{4DEE7C63-B9C0-3A48-BC40-ABC9CD34DC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77128" y="3673057"/>
                <a:ext cx="1473400" cy="722415"/>
              </a:xfrm>
              <a:prstGeom prst="rect">
                <a:avLst/>
              </a:prstGeom>
              <a:effectLst/>
            </p:spPr>
          </p:pic>
          <p:sp>
            <p:nvSpPr>
              <p:cNvPr id="11" name="TextBox 10">
                <a:extLst>
                  <a:ext uri="{FF2B5EF4-FFF2-40B4-BE49-F238E27FC236}">
                    <a16:creationId xmlns:a16="http://schemas.microsoft.com/office/drawing/2014/main" id="{E3E0B2BE-C120-0A4B-B3CA-F6F1505336EF}"/>
                  </a:ext>
                </a:extLst>
              </p:cNvPr>
              <p:cNvSpPr txBox="1"/>
              <p:nvPr userDrawn="1"/>
            </p:nvSpPr>
            <p:spPr>
              <a:xfrm>
                <a:off x="4907528" y="4492698"/>
                <a:ext cx="2212601" cy="307777"/>
              </a:xfrm>
              <a:prstGeom prst="rect">
                <a:avLst/>
              </a:prstGeom>
              <a:noFill/>
            </p:spPr>
            <p:txBody>
              <a:bodyPr wrap="square" rtlCol="0">
                <a:spAutoFit/>
              </a:bodyPr>
              <a:lstStyle/>
              <a:p>
                <a:pPr algn="ctr">
                  <a:lnSpc>
                    <a:spcPct val="100000"/>
                  </a:lnSpc>
                  <a:spcBef>
                    <a:spcPts val="0"/>
                  </a:spcBef>
                  <a:spcAft>
                    <a:spcPts val="0"/>
                  </a:spcAft>
                </a:pPr>
                <a:r>
                  <a:rPr lang="en-US" sz="1400" spc="50" baseline="0">
                    <a:solidFill>
                      <a:schemeClr val="bg1"/>
                    </a:solidFill>
                  </a:rPr>
                  <a:t>www.toomuchtolose.org</a:t>
                </a:r>
              </a:p>
            </p:txBody>
          </p:sp>
        </p:grpSp>
      </p:grpSp>
      <p:sp>
        <p:nvSpPr>
          <p:cNvPr id="12" name="TextBox 11">
            <a:extLst>
              <a:ext uri="{FF2B5EF4-FFF2-40B4-BE49-F238E27FC236}">
                <a16:creationId xmlns:a16="http://schemas.microsoft.com/office/drawing/2014/main" id="{30AFB0C7-5DB3-8246-911F-2A0545F120D5}"/>
              </a:ext>
            </a:extLst>
          </p:cNvPr>
          <p:cNvSpPr txBox="1"/>
          <p:nvPr userDrawn="1"/>
        </p:nvSpPr>
        <p:spPr>
          <a:xfrm>
            <a:off x="1731524" y="610740"/>
            <a:ext cx="5680953" cy="369332"/>
          </a:xfrm>
          <a:prstGeom prst="rect">
            <a:avLst/>
          </a:prstGeom>
          <a:noFill/>
        </p:spPr>
        <p:txBody>
          <a:bodyPr wrap="square" rtlCol="0">
            <a:spAutoFit/>
          </a:bodyPr>
          <a:lstStyle/>
          <a:p>
            <a:pPr algn="ctr"/>
            <a:r>
              <a:rPr lang="en-US" b="1" cap="all" spc="100" baseline="0">
                <a:solidFill>
                  <a:schemeClr val="bg1"/>
                </a:solidFill>
              </a:rPr>
              <a:t>visit us</a:t>
            </a:r>
          </a:p>
        </p:txBody>
      </p:sp>
      <p:pic>
        <p:nvPicPr>
          <p:cNvPr id="23" name="Picture 22">
            <a:extLst>
              <a:ext uri="{FF2B5EF4-FFF2-40B4-BE49-F238E27FC236}">
                <a16:creationId xmlns:a16="http://schemas.microsoft.com/office/drawing/2014/main" id="{97A77E79-CB24-164E-86B3-749F4DED19F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983302" y="1406280"/>
            <a:ext cx="3177396" cy="629484"/>
          </a:xfrm>
          <a:prstGeom prst="rect">
            <a:avLst/>
          </a:prstGeom>
          <a:effectLst/>
        </p:spPr>
      </p:pic>
      <p:grpSp>
        <p:nvGrpSpPr>
          <p:cNvPr id="24" name="Group 23">
            <a:extLst>
              <a:ext uri="{FF2B5EF4-FFF2-40B4-BE49-F238E27FC236}">
                <a16:creationId xmlns:a16="http://schemas.microsoft.com/office/drawing/2014/main" id="{E78B64B2-E33E-4B4F-84C4-14911206EB00}"/>
              </a:ext>
            </a:extLst>
          </p:cNvPr>
          <p:cNvGrpSpPr/>
          <p:nvPr userDrawn="1"/>
        </p:nvGrpSpPr>
        <p:grpSpPr>
          <a:xfrm>
            <a:off x="2966006" y="5374487"/>
            <a:ext cx="3211989" cy="1011259"/>
            <a:chOff x="2866394" y="5371021"/>
            <a:chExt cx="3211989" cy="1011259"/>
          </a:xfrm>
        </p:grpSpPr>
        <p:pic>
          <p:nvPicPr>
            <p:cNvPr id="25" name="Picture 24">
              <a:extLst>
                <a:ext uri="{FF2B5EF4-FFF2-40B4-BE49-F238E27FC236}">
                  <a16:creationId xmlns:a16="http://schemas.microsoft.com/office/drawing/2014/main" id="{0C394793-39E4-6A49-B8CB-2C97DE4819F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2866394" y="5371021"/>
              <a:ext cx="1490275" cy="1011259"/>
            </a:xfrm>
            <a:prstGeom prst="rect">
              <a:avLst/>
            </a:prstGeom>
          </p:spPr>
        </p:pic>
        <p:pic>
          <p:nvPicPr>
            <p:cNvPr id="26" name="Picture 25">
              <a:extLst>
                <a:ext uri="{FF2B5EF4-FFF2-40B4-BE49-F238E27FC236}">
                  <a16:creationId xmlns:a16="http://schemas.microsoft.com/office/drawing/2014/main" id="{1CD4E72D-1158-1F4C-8F31-BF6FB8AF49E1}"/>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4588108" y="5669601"/>
              <a:ext cx="1490275" cy="645786"/>
            </a:xfrm>
            <a:prstGeom prst="rect">
              <a:avLst/>
            </a:prstGeom>
          </p:spPr>
        </p:pic>
      </p:grpSp>
    </p:spTree>
    <p:extLst>
      <p:ext uri="{BB962C8B-B14F-4D97-AF65-F5344CB8AC3E}">
        <p14:creationId xmlns:p14="http://schemas.microsoft.com/office/powerpoint/2010/main" val="1821455900"/>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Back Cover">
    <p:bg>
      <p:bgRef idx="1001">
        <a:schemeClr val="bg1"/>
      </p:bgRef>
    </p:bg>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93A277A5-6BC1-75BD-81C6-12EBC01DF4E8}"/>
              </a:ext>
            </a:extLst>
          </p:cNvPr>
          <p:cNvCxnSpPr>
            <a:cxnSpLocks/>
          </p:cNvCxnSpPr>
          <p:nvPr userDrawn="1"/>
        </p:nvCxnSpPr>
        <p:spPr>
          <a:xfrm>
            <a:off x="1845681" y="3183466"/>
            <a:ext cx="5452639" cy="0"/>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grpSp>
        <p:nvGrpSpPr>
          <p:cNvPr id="75" name="Group 74">
            <a:extLst>
              <a:ext uri="{FF2B5EF4-FFF2-40B4-BE49-F238E27FC236}">
                <a16:creationId xmlns:a16="http://schemas.microsoft.com/office/drawing/2014/main" id="{41749954-182F-233A-CD20-C97F1DF4CF6F}"/>
              </a:ext>
            </a:extLst>
          </p:cNvPr>
          <p:cNvGrpSpPr/>
          <p:nvPr userDrawn="1"/>
        </p:nvGrpSpPr>
        <p:grpSpPr>
          <a:xfrm>
            <a:off x="0" y="6617"/>
            <a:ext cx="10595968" cy="6379129"/>
            <a:chOff x="-8022795" y="0"/>
            <a:chExt cx="11606085" cy="6858000"/>
          </a:xfrm>
        </p:grpSpPr>
        <p:sp>
          <p:nvSpPr>
            <p:cNvPr id="76" name="Rectangle 75">
              <a:extLst>
                <a:ext uri="{FF2B5EF4-FFF2-40B4-BE49-F238E27FC236}">
                  <a16:creationId xmlns:a16="http://schemas.microsoft.com/office/drawing/2014/main" id="{75BAAC2C-2719-12D4-B637-E936297B64E0}"/>
                </a:ext>
              </a:extLst>
            </p:cNvPr>
            <p:cNvSpPr/>
            <p:nvPr userDrawn="1"/>
          </p:nvSpPr>
          <p:spPr>
            <a:xfrm>
              <a:off x="-8022794" y="0"/>
              <a:ext cx="10015700" cy="122613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7CB2EBE5-2ABE-A93D-54AC-C6B98A78EE78}"/>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1143"/>
            <a:stretch/>
          </p:blipFill>
          <p:spPr>
            <a:xfrm>
              <a:off x="-8022795" y="37900"/>
              <a:ext cx="2347040" cy="1196637"/>
            </a:xfrm>
            <a:prstGeom prst="rect">
              <a:avLst/>
            </a:prstGeom>
          </p:spPr>
        </p:pic>
        <p:pic>
          <p:nvPicPr>
            <p:cNvPr id="80" name="Picture 79">
              <a:extLst>
                <a:ext uri="{FF2B5EF4-FFF2-40B4-BE49-F238E27FC236}">
                  <a16:creationId xmlns:a16="http://schemas.microsoft.com/office/drawing/2014/main" id="{390FE86B-ECC6-0C10-3E3F-2023BD05216F}"/>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85179"/>
            <a:stretch/>
          </p:blipFill>
          <p:spPr>
            <a:xfrm>
              <a:off x="1920424" y="1021836"/>
              <a:ext cx="895199" cy="1196637"/>
            </a:xfrm>
            <a:prstGeom prst="rect">
              <a:avLst/>
            </a:prstGeom>
          </p:spPr>
        </p:pic>
        <p:pic>
          <p:nvPicPr>
            <p:cNvPr id="83" name="Picture 82">
              <a:extLst>
                <a:ext uri="{FF2B5EF4-FFF2-40B4-BE49-F238E27FC236}">
                  <a16:creationId xmlns:a16="http://schemas.microsoft.com/office/drawing/2014/main" id="{D273F261-548F-97B8-1192-6D2BFB915241}"/>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8772"/>
            <a:stretch/>
          </p:blipFill>
          <p:spPr>
            <a:xfrm>
              <a:off x="-5634156" y="234716"/>
              <a:ext cx="4248952" cy="922712"/>
            </a:xfrm>
            <a:prstGeom prst="rect">
              <a:avLst/>
            </a:prstGeom>
          </p:spPr>
        </p:pic>
        <p:pic>
          <p:nvPicPr>
            <p:cNvPr id="84" name="Picture 83">
              <a:extLst>
                <a:ext uri="{FF2B5EF4-FFF2-40B4-BE49-F238E27FC236}">
                  <a16:creationId xmlns:a16="http://schemas.microsoft.com/office/drawing/2014/main" id="{5BD0DA53-5EFC-1394-3230-0BE93774436A}"/>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6448" t="-399" b="55712"/>
            <a:stretch/>
          </p:blipFill>
          <p:spPr>
            <a:xfrm>
              <a:off x="-1519266" y="6398200"/>
              <a:ext cx="1742605" cy="459800"/>
            </a:xfrm>
            <a:prstGeom prst="rect">
              <a:avLst/>
            </a:prstGeom>
          </p:spPr>
        </p:pic>
        <p:pic>
          <p:nvPicPr>
            <p:cNvPr id="85" name="Picture 84">
              <a:extLst>
                <a:ext uri="{FF2B5EF4-FFF2-40B4-BE49-F238E27FC236}">
                  <a16:creationId xmlns:a16="http://schemas.microsoft.com/office/drawing/2014/main" id="{15900BD5-0C1B-74E3-6B16-92BD1A8C6A81}"/>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62502" b="54912"/>
            <a:stretch/>
          </p:blipFill>
          <p:spPr>
            <a:xfrm>
              <a:off x="-1235957" y="36294"/>
              <a:ext cx="4819247" cy="1148002"/>
            </a:xfrm>
            <a:prstGeom prst="rect">
              <a:avLst/>
            </a:prstGeom>
          </p:spPr>
        </p:pic>
      </p:grpSp>
    </p:spTree>
    <p:extLst>
      <p:ext uri="{BB962C8B-B14F-4D97-AF65-F5344CB8AC3E}">
        <p14:creationId xmlns:p14="http://schemas.microsoft.com/office/powerpoint/2010/main" val="316250303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bg>
      <p:bgRef idx="1001">
        <a:schemeClr val="bg1"/>
      </p:bgRef>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ED79E38-9C62-0945-BA2F-6BADC113F447}"/>
              </a:ext>
            </a:extLst>
          </p:cNvPr>
          <p:cNvSpPr/>
          <p:nvPr userDrawn="1"/>
        </p:nvSpPr>
        <p:spPr>
          <a:xfrm>
            <a:off x="0" y="6610022"/>
            <a:ext cx="9143999" cy="247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DB1FCFA-5CBD-4DA9-B422-DD31CE546D08}"/>
              </a:ext>
            </a:extLst>
          </p:cNvPr>
          <p:cNvSpPr/>
          <p:nvPr userDrawn="1"/>
        </p:nvSpPr>
        <p:spPr>
          <a:xfrm>
            <a:off x="-16108" y="0"/>
            <a:ext cx="133791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657A0EF-9D6D-4360-8645-2C6E8A706E5C}"/>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1143"/>
          <a:stretch/>
        </p:blipFill>
        <p:spPr>
          <a:xfrm>
            <a:off x="-3013082" y="2373482"/>
            <a:ext cx="2347040" cy="1196637"/>
          </a:xfrm>
          <a:prstGeom prst="rect">
            <a:avLst/>
          </a:prstGeom>
        </p:spPr>
      </p:pic>
      <p:pic>
        <p:nvPicPr>
          <p:cNvPr id="15" name="Picture 14">
            <a:extLst>
              <a:ext uri="{FF2B5EF4-FFF2-40B4-BE49-F238E27FC236}">
                <a16:creationId xmlns:a16="http://schemas.microsoft.com/office/drawing/2014/main" id="{1A40245D-A0F8-4457-8790-5B062FDBABF9}"/>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66670"/>
          <a:stretch/>
        </p:blipFill>
        <p:spPr>
          <a:xfrm>
            <a:off x="-230546" y="2510444"/>
            <a:ext cx="1552354" cy="922712"/>
          </a:xfrm>
          <a:prstGeom prst="rect">
            <a:avLst/>
          </a:prstGeom>
        </p:spPr>
      </p:pic>
      <p:pic>
        <p:nvPicPr>
          <p:cNvPr id="16" name="Picture 15">
            <a:extLst>
              <a:ext uri="{FF2B5EF4-FFF2-40B4-BE49-F238E27FC236}">
                <a16:creationId xmlns:a16="http://schemas.microsoft.com/office/drawing/2014/main" id="{15CDE141-6685-4BA3-9056-70D1343C5B15}"/>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27572"/>
          <a:stretch/>
        </p:blipFill>
        <p:spPr>
          <a:xfrm>
            <a:off x="-2811204" y="1198821"/>
            <a:ext cx="3080684" cy="842667"/>
          </a:xfrm>
          <a:prstGeom prst="rect">
            <a:avLst/>
          </a:prstGeom>
        </p:spPr>
      </p:pic>
      <p:pic>
        <p:nvPicPr>
          <p:cNvPr id="17" name="Picture 16">
            <a:extLst>
              <a:ext uri="{FF2B5EF4-FFF2-40B4-BE49-F238E27FC236}">
                <a16:creationId xmlns:a16="http://schemas.microsoft.com/office/drawing/2014/main" id="{6C7F8BBB-EAFC-4DCB-8A59-F22437F323EC}"/>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85179"/>
          <a:stretch/>
        </p:blipFill>
        <p:spPr>
          <a:xfrm>
            <a:off x="426609" y="1021836"/>
            <a:ext cx="895199" cy="1196637"/>
          </a:xfrm>
          <a:prstGeom prst="rect">
            <a:avLst/>
          </a:prstGeom>
        </p:spPr>
      </p:pic>
      <p:pic>
        <p:nvPicPr>
          <p:cNvPr id="18" name="Picture 17">
            <a:extLst>
              <a:ext uri="{FF2B5EF4-FFF2-40B4-BE49-F238E27FC236}">
                <a16:creationId xmlns:a16="http://schemas.microsoft.com/office/drawing/2014/main" id="{C1CF2D82-3F6C-4064-B936-7F458FF721AE}"/>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924" t="24589" r="21308"/>
          <a:stretch/>
        </p:blipFill>
        <p:spPr>
          <a:xfrm>
            <a:off x="-3013082" y="0"/>
            <a:ext cx="4334890" cy="902406"/>
          </a:xfrm>
          <a:prstGeom prst="rect">
            <a:avLst/>
          </a:prstGeom>
        </p:spPr>
      </p:pic>
      <p:pic>
        <p:nvPicPr>
          <p:cNvPr id="19" name="Picture 18">
            <a:extLst>
              <a:ext uri="{FF2B5EF4-FFF2-40B4-BE49-F238E27FC236}">
                <a16:creationId xmlns:a16="http://schemas.microsoft.com/office/drawing/2014/main" id="{5BBBEB98-6AE1-4603-AFA5-C7E3216E3210}"/>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1996" r="14539"/>
          <a:stretch/>
        </p:blipFill>
        <p:spPr>
          <a:xfrm>
            <a:off x="-3013082" y="3755864"/>
            <a:ext cx="4334889" cy="1028938"/>
          </a:xfrm>
          <a:prstGeom prst="rect">
            <a:avLst/>
          </a:prstGeom>
        </p:spPr>
      </p:pic>
      <p:pic>
        <p:nvPicPr>
          <p:cNvPr id="20" name="Picture 19">
            <a:extLst>
              <a:ext uri="{FF2B5EF4-FFF2-40B4-BE49-F238E27FC236}">
                <a16:creationId xmlns:a16="http://schemas.microsoft.com/office/drawing/2014/main" id="{BC35F2FA-350B-4662-8056-C7F3BC52C0F6}"/>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8772"/>
          <a:stretch/>
        </p:blipFill>
        <p:spPr>
          <a:xfrm>
            <a:off x="-3013081" y="5130145"/>
            <a:ext cx="4248952" cy="922712"/>
          </a:xfrm>
          <a:prstGeom prst="rect">
            <a:avLst/>
          </a:prstGeom>
        </p:spPr>
      </p:pic>
      <p:pic>
        <p:nvPicPr>
          <p:cNvPr id="21" name="Picture 20">
            <a:extLst>
              <a:ext uri="{FF2B5EF4-FFF2-40B4-BE49-F238E27FC236}">
                <a16:creationId xmlns:a16="http://schemas.microsoft.com/office/drawing/2014/main" id="{E80447B4-813A-4750-BAE1-9C5FDCEB278A}"/>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6448" t="-399" b="55712"/>
          <a:stretch/>
        </p:blipFill>
        <p:spPr>
          <a:xfrm>
            <a:off x="-3013081" y="6398200"/>
            <a:ext cx="1742605" cy="459800"/>
          </a:xfrm>
          <a:prstGeom prst="rect">
            <a:avLst/>
          </a:prstGeom>
        </p:spPr>
      </p:pic>
      <p:pic>
        <p:nvPicPr>
          <p:cNvPr id="22" name="Picture 21">
            <a:extLst>
              <a:ext uri="{FF2B5EF4-FFF2-40B4-BE49-F238E27FC236}">
                <a16:creationId xmlns:a16="http://schemas.microsoft.com/office/drawing/2014/main" id="{96A5390A-83E3-4133-A3FD-8A4286D14857}"/>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62502" b="54912"/>
          <a:stretch/>
        </p:blipFill>
        <p:spPr>
          <a:xfrm>
            <a:off x="-943147" y="6318461"/>
            <a:ext cx="2264955" cy="539539"/>
          </a:xfrm>
          <a:prstGeom prst="rect">
            <a:avLst/>
          </a:prstGeom>
        </p:spPr>
      </p:pic>
      <p:sp>
        <p:nvSpPr>
          <p:cNvPr id="2" name="Rectangle 1">
            <a:extLst>
              <a:ext uri="{FF2B5EF4-FFF2-40B4-BE49-F238E27FC236}">
                <a16:creationId xmlns:a16="http://schemas.microsoft.com/office/drawing/2014/main" id="{F5029C68-68F6-0D55-3E94-9C4C1DA77E92}"/>
              </a:ext>
            </a:extLst>
          </p:cNvPr>
          <p:cNvSpPr/>
          <p:nvPr userDrawn="1"/>
        </p:nvSpPr>
        <p:spPr>
          <a:xfrm>
            <a:off x="0" y="6374921"/>
            <a:ext cx="9143999" cy="4830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ooter Placeholder 4">
            <a:extLst>
              <a:ext uri="{FF2B5EF4-FFF2-40B4-BE49-F238E27FC236}">
                <a16:creationId xmlns:a16="http://schemas.microsoft.com/office/drawing/2014/main" id="{D2B6343E-9D7C-2C4C-27D4-F90530ABCB24}"/>
              </a:ext>
            </a:extLst>
          </p:cNvPr>
          <p:cNvSpPr>
            <a:spLocks noGrp="1"/>
          </p:cNvSpPr>
          <p:nvPr>
            <p:ph type="ftr" sz="quarter" idx="3"/>
          </p:nvPr>
        </p:nvSpPr>
        <p:spPr>
          <a:xfrm>
            <a:off x="628650" y="6431497"/>
            <a:ext cx="5486400" cy="365125"/>
          </a:xfrm>
          <a:prstGeom prst="rect">
            <a:avLst/>
          </a:prstGeom>
        </p:spPr>
        <p:txBody>
          <a:bodyPr vert="horz" lIns="91440" tIns="45720" rIns="91440" bIns="45720" rtlCol="0" anchor="ctr"/>
          <a:lstStyle>
            <a:lvl1pPr algn="l">
              <a:defRPr sz="800" b="1" cap="all" spc="50" baseline="0">
                <a:solidFill>
                  <a:schemeClr val="bg1"/>
                </a:solidFill>
              </a:defRPr>
            </a:lvl1pPr>
          </a:lstStyle>
          <a:p>
            <a:r>
              <a:rPr lang="en-US"/>
              <a:t>Footer</a:t>
            </a:r>
          </a:p>
        </p:txBody>
      </p:sp>
      <p:sp>
        <p:nvSpPr>
          <p:cNvPr id="4" name="Slide Number Placeholder 5">
            <a:extLst>
              <a:ext uri="{FF2B5EF4-FFF2-40B4-BE49-F238E27FC236}">
                <a16:creationId xmlns:a16="http://schemas.microsoft.com/office/drawing/2014/main" id="{979059E8-1C0D-7F45-38DB-975E20B3AF86}"/>
              </a:ext>
            </a:extLst>
          </p:cNvPr>
          <p:cNvSpPr>
            <a:spLocks noGrp="1"/>
          </p:cNvSpPr>
          <p:nvPr>
            <p:ph type="sldNum" sz="quarter" idx="4"/>
          </p:nvPr>
        </p:nvSpPr>
        <p:spPr>
          <a:xfrm>
            <a:off x="7994052" y="6429097"/>
            <a:ext cx="521298" cy="369925"/>
          </a:xfrm>
          <a:prstGeom prst="rect">
            <a:avLst/>
          </a:prstGeom>
        </p:spPr>
        <p:txBody>
          <a:bodyPr vert="horz" lIns="91440" tIns="45720" rIns="91440" bIns="45720" rtlCol="0" anchor="ctr"/>
          <a:lstStyle>
            <a:lvl1pPr algn="r">
              <a:defRPr sz="1000" b="1">
                <a:solidFill>
                  <a:schemeClr val="bg1"/>
                </a:solidFill>
              </a:defRPr>
            </a:lvl1pPr>
          </a:lstStyle>
          <a:p>
            <a:fld id="{650F9FC7-BB00-1A4A-94E9-B3E00BC894DB}" type="slidenum">
              <a:rPr lang="en-US" smtClean="0"/>
              <a:pPr/>
              <a:t>‹#›</a:t>
            </a:fld>
            <a:endParaRPr lang="en-US"/>
          </a:p>
        </p:txBody>
      </p:sp>
    </p:spTree>
    <p:extLst>
      <p:ext uri="{BB962C8B-B14F-4D97-AF65-F5344CB8AC3E}">
        <p14:creationId xmlns:p14="http://schemas.microsoft.com/office/powerpoint/2010/main" val="248196011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439E35-8297-8D46-A0D6-3356FE683ACF}"/>
              </a:ext>
            </a:extLst>
          </p:cNvPr>
          <p:cNvSpPr>
            <a:spLocks noGrp="1"/>
          </p:cNvSpPr>
          <p:nvPr>
            <p:ph type="title" hasCustomPrompt="1"/>
          </p:nvPr>
        </p:nvSpPr>
        <p:spPr>
          <a:xfrm>
            <a:off x="628650" y="2971800"/>
            <a:ext cx="7886700" cy="914400"/>
          </a:xfrm>
        </p:spPr>
        <p:txBody>
          <a:bodyPr>
            <a:normAutofit/>
          </a:bodyPr>
          <a:lstStyle>
            <a:lvl1pPr algn="ctr">
              <a:defRPr sz="1800" b="0" i="1" cap="none" spc="150" baseline="0">
                <a:solidFill>
                  <a:schemeClr val="bg1"/>
                </a:solidFill>
              </a:defRPr>
            </a:lvl1pPr>
          </a:lstStyle>
          <a:p>
            <a:r>
              <a:rPr lang="en-US"/>
              <a:t>Quote or Disclaimer Slide</a:t>
            </a:r>
          </a:p>
        </p:txBody>
      </p:sp>
    </p:spTree>
    <p:extLst>
      <p:ext uri="{BB962C8B-B14F-4D97-AF65-F5344CB8AC3E}">
        <p14:creationId xmlns:p14="http://schemas.microsoft.com/office/powerpoint/2010/main" val="319628037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593388"/>
            <a:ext cx="3017004" cy="5603131"/>
          </a:xfrm>
        </p:spPr>
        <p:txBody>
          <a:bodyPr/>
          <a:lstStyle>
            <a:lvl1pPr marL="0" indent="0">
              <a:buNone/>
              <a:defRPr cap="all" spc="100" baseline="0"/>
            </a:lvl1pPr>
          </a:lstStyle>
          <a:p>
            <a:pPr lvl="0"/>
            <a:r>
              <a:rPr lang="en-US"/>
              <a:t>CLICK TO EDIT MASTER TEXT STYLE</a:t>
            </a:r>
          </a:p>
        </p:txBody>
      </p:sp>
      <p:sp>
        <p:nvSpPr>
          <p:cNvPr id="4" name="Title 3">
            <a:extLst>
              <a:ext uri="{FF2B5EF4-FFF2-40B4-BE49-F238E27FC236}">
                <a16:creationId xmlns:a16="http://schemas.microsoft.com/office/drawing/2014/main" id="{9A439E35-8297-8D46-A0D6-3356FE683ACF}"/>
              </a:ext>
            </a:extLst>
          </p:cNvPr>
          <p:cNvSpPr>
            <a:spLocks noGrp="1"/>
          </p:cNvSpPr>
          <p:nvPr>
            <p:ph type="title"/>
          </p:nvPr>
        </p:nvSpPr>
        <p:spPr>
          <a:xfrm>
            <a:off x="5437762" y="593388"/>
            <a:ext cx="3077588" cy="1400783"/>
          </a:xfrm>
        </p:spPr>
        <p:txBody>
          <a:bodyPr anchor="t"/>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BFFB335B-A406-F243-B7A2-5A0ED195E0FD}"/>
              </a:ext>
            </a:extLst>
          </p:cNvPr>
          <p:cNvSpPr>
            <a:spLocks noGrp="1"/>
          </p:cNvSpPr>
          <p:nvPr>
            <p:ph idx="16" hasCustomPrompt="1"/>
          </p:nvPr>
        </p:nvSpPr>
        <p:spPr>
          <a:xfrm>
            <a:off x="3655383" y="593388"/>
            <a:ext cx="525080" cy="5603131"/>
          </a:xfrm>
        </p:spPr>
        <p:txBody>
          <a:bodyPr/>
          <a:lstStyle>
            <a:lvl1pPr marL="0" indent="0">
              <a:buNone/>
              <a:defRPr spc="100" baseline="0"/>
            </a:lvl1pPr>
          </a:lstStyle>
          <a:p>
            <a:pPr lvl="0"/>
            <a:r>
              <a:rPr lang="en-US"/>
              <a:t>01</a:t>
            </a:r>
          </a:p>
        </p:txBody>
      </p:sp>
      <p:grpSp>
        <p:nvGrpSpPr>
          <p:cNvPr id="5" name="Group 4">
            <a:extLst>
              <a:ext uri="{FF2B5EF4-FFF2-40B4-BE49-F238E27FC236}">
                <a16:creationId xmlns:a16="http://schemas.microsoft.com/office/drawing/2014/main" id="{A54E35A9-868C-4D5C-9DD7-5032A2471048}"/>
              </a:ext>
            </a:extLst>
          </p:cNvPr>
          <p:cNvGrpSpPr/>
          <p:nvPr userDrawn="1"/>
        </p:nvGrpSpPr>
        <p:grpSpPr>
          <a:xfrm>
            <a:off x="4809110" y="0"/>
            <a:ext cx="4334890" cy="6858000"/>
            <a:chOff x="4809110" y="0"/>
            <a:chExt cx="4334890" cy="6858000"/>
          </a:xfrm>
        </p:grpSpPr>
        <p:sp>
          <p:nvSpPr>
            <p:cNvPr id="2" name="Rectangle 1">
              <a:extLst>
                <a:ext uri="{FF2B5EF4-FFF2-40B4-BE49-F238E27FC236}">
                  <a16:creationId xmlns:a16="http://schemas.microsoft.com/office/drawing/2014/main" id="{CA0146CF-6231-864B-A854-9E63BBCFF4C2}"/>
                </a:ext>
              </a:extLst>
            </p:cNvPr>
            <p:cNvSpPr/>
            <p:nvPr userDrawn="1"/>
          </p:nvSpPr>
          <p:spPr>
            <a:xfrm>
              <a:off x="4809112" y="0"/>
              <a:ext cx="4334888"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extLst>
                <a:ext uri="{FF2B5EF4-FFF2-40B4-BE49-F238E27FC236}">
                  <a16:creationId xmlns:a16="http://schemas.microsoft.com/office/drawing/2014/main" id="{B4E7CE92-4EA3-2C44-83E2-8380391DD00D}"/>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1143"/>
            <a:stretch/>
          </p:blipFill>
          <p:spPr>
            <a:xfrm>
              <a:off x="4809110" y="2373482"/>
              <a:ext cx="2347040" cy="1196637"/>
            </a:xfrm>
            <a:prstGeom prst="rect">
              <a:avLst/>
            </a:prstGeom>
          </p:spPr>
        </p:pic>
        <p:pic>
          <p:nvPicPr>
            <p:cNvPr id="70" name="Picture 69">
              <a:extLst>
                <a:ext uri="{FF2B5EF4-FFF2-40B4-BE49-F238E27FC236}">
                  <a16:creationId xmlns:a16="http://schemas.microsoft.com/office/drawing/2014/main" id="{50DB9BE4-AE88-954F-94D7-6A7C6E380B5B}"/>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66670"/>
            <a:stretch/>
          </p:blipFill>
          <p:spPr>
            <a:xfrm>
              <a:off x="7591646" y="2510444"/>
              <a:ext cx="1552354" cy="922712"/>
            </a:xfrm>
            <a:prstGeom prst="rect">
              <a:avLst/>
            </a:prstGeom>
          </p:spPr>
        </p:pic>
        <p:pic>
          <p:nvPicPr>
            <p:cNvPr id="71" name="Picture 70">
              <a:extLst>
                <a:ext uri="{FF2B5EF4-FFF2-40B4-BE49-F238E27FC236}">
                  <a16:creationId xmlns:a16="http://schemas.microsoft.com/office/drawing/2014/main" id="{684BA372-AA62-A04E-BC32-177E8A0450AA}"/>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27572"/>
            <a:stretch/>
          </p:blipFill>
          <p:spPr>
            <a:xfrm>
              <a:off x="4809110" y="1198821"/>
              <a:ext cx="3080684" cy="842667"/>
            </a:xfrm>
            <a:prstGeom prst="rect">
              <a:avLst/>
            </a:prstGeom>
          </p:spPr>
        </p:pic>
        <p:pic>
          <p:nvPicPr>
            <p:cNvPr id="72" name="Picture 71">
              <a:extLst>
                <a:ext uri="{FF2B5EF4-FFF2-40B4-BE49-F238E27FC236}">
                  <a16:creationId xmlns:a16="http://schemas.microsoft.com/office/drawing/2014/main" id="{2950FF59-4CE1-A14E-96ED-AD73EB29F7E3}"/>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85179"/>
            <a:stretch/>
          </p:blipFill>
          <p:spPr>
            <a:xfrm>
              <a:off x="8248801" y="1021836"/>
              <a:ext cx="895199" cy="1196637"/>
            </a:xfrm>
            <a:prstGeom prst="rect">
              <a:avLst/>
            </a:prstGeom>
          </p:spPr>
        </p:pic>
        <p:pic>
          <p:nvPicPr>
            <p:cNvPr id="74" name="Picture 73">
              <a:extLst>
                <a:ext uri="{FF2B5EF4-FFF2-40B4-BE49-F238E27FC236}">
                  <a16:creationId xmlns:a16="http://schemas.microsoft.com/office/drawing/2014/main" id="{A5E0DC80-5E8C-6D4E-96D8-58E46F0FC3B4}"/>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924" t="24589" r="21308"/>
            <a:stretch/>
          </p:blipFill>
          <p:spPr>
            <a:xfrm>
              <a:off x="4809110" y="0"/>
              <a:ext cx="4334890" cy="902406"/>
            </a:xfrm>
            <a:prstGeom prst="rect">
              <a:avLst/>
            </a:prstGeom>
          </p:spPr>
        </p:pic>
        <p:pic>
          <p:nvPicPr>
            <p:cNvPr id="76" name="Picture 75">
              <a:extLst>
                <a:ext uri="{FF2B5EF4-FFF2-40B4-BE49-F238E27FC236}">
                  <a16:creationId xmlns:a16="http://schemas.microsoft.com/office/drawing/2014/main" id="{6815FA33-094E-A941-B412-AE70EDAF0EC3}"/>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1996" r="14539"/>
            <a:stretch/>
          </p:blipFill>
          <p:spPr>
            <a:xfrm>
              <a:off x="4809110" y="3755864"/>
              <a:ext cx="4334889" cy="1028938"/>
            </a:xfrm>
            <a:prstGeom prst="rect">
              <a:avLst/>
            </a:prstGeom>
          </p:spPr>
        </p:pic>
        <p:pic>
          <p:nvPicPr>
            <p:cNvPr id="78" name="Picture 77">
              <a:extLst>
                <a:ext uri="{FF2B5EF4-FFF2-40B4-BE49-F238E27FC236}">
                  <a16:creationId xmlns:a16="http://schemas.microsoft.com/office/drawing/2014/main" id="{47A88937-45DB-2543-8AC0-A9D5327FB6D2}"/>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8772"/>
            <a:stretch/>
          </p:blipFill>
          <p:spPr>
            <a:xfrm>
              <a:off x="4809111" y="5130145"/>
              <a:ext cx="4248952" cy="922712"/>
            </a:xfrm>
            <a:prstGeom prst="rect">
              <a:avLst/>
            </a:prstGeom>
          </p:spPr>
        </p:pic>
        <p:pic>
          <p:nvPicPr>
            <p:cNvPr id="79" name="Picture 78">
              <a:extLst>
                <a:ext uri="{FF2B5EF4-FFF2-40B4-BE49-F238E27FC236}">
                  <a16:creationId xmlns:a16="http://schemas.microsoft.com/office/drawing/2014/main" id="{01F59209-7601-ED48-B056-B06335DC2414}"/>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6448" t="-399" b="55712"/>
            <a:stretch/>
          </p:blipFill>
          <p:spPr>
            <a:xfrm>
              <a:off x="4809111" y="6398200"/>
              <a:ext cx="1742605" cy="459800"/>
            </a:xfrm>
            <a:prstGeom prst="rect">
              <a:avLst/>
            </a:prstGeom>
          </p:spPr>
        </p:pic>
        <p:pic>
          <p:nvPicPr>
            <p:cNvPr id="80" name="Picture 79">
              <a:extLst>
                <a:ext uri="{FF2B5EF4-FFF2-40B4-BE49-F238E27FC236}">
                  <a16:creationId xmlns:a16="http://schemas.microsoft.com/office/drawing/2014/main" id="{B1EEBB1A-7D13-604F-89C9-10A93556EEFF}"/>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62502" b="54912"/>
            <a:stretch/>
          </p:blipFill>
          <p:spPr>
            <a:xfrm>
              <a:off x="6879045" y="6318461"/>
              <a:ext cx="2264955" cy="539539"/>
            </a:xfrm>
            <a:prstGeom prst="rect">
              <a:avLst/>
            </a:prstGeom>
          </p:spPr>
        </p:pic>
      </p:grpSp>
    </p:spTree>
    <p:extLst>
      <p:ext uri="{BB962C8B-B14F-4D97-AF65-F5344CB8AC3E}">
        <p14:creationId xmlns:p14="http://schemas.microsoft.com/office/powerpoint/2010/main" val="238283385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vent Calendar">
    <p:bg>
      <p:bgRef idx="1001">
        <a:schemeClr val="bg1"/>
      </p:bgRef>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9932D47B-2C10-7757-EC9F-6210530343A8}"/>
              </a:ext>
            </a:extLst>
          </p:cNvPr>
          <p:cNvGrpSpPr/>
          <p:nvPr userDrawn="1"/>
        </p:nvGrpSpPr>
        <p:grpSpPr>
          <a:xfrm>
            <a:off x="-1519267" y="0"/>
            <a:ext cx="4334890" cy="6858000"/>
            <a:chOff x="-1519267" y="0"/>
            <a:chExt cx="4334890" cy="6858000"/>
          </a:xfrm>
        </p:grpSpPr>
        <p:sp>
          <p:nvSpPr>
            <p:cNvPr id="29" name="Rectangle 28">
              <a:extLst>
                <a:ext uri="{FF2B5EF4-FFF2-40B4-BE49-F238E27FC236}">
                  <a16:creationId xmlns:a16="http://schemas.microsoft.com/office/drawing/2014/main" id="{94080A4F-BD58-3A51-EF3B-BE7EC60C5A2E}"/>
                </a:ext>
              </a:extLst>
            </p:cNvPr>
            <p:cNvSpPr/>
            <p:nvPr userDrawn="1"/>
          </p:nvSpPr>
          <p:spPr>
            <a:xfrm>
              <a:off x="-1" y="0"/>
              <a:ext cx="281562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7F7B4FDC-862A-B19E-C8CD-0A98F64EDA11}"/>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1143"/>
            <a:stretch/>
          </p:blipFill>
          <p:spPr>
            <a:xfrm>
              <a:off x="-1519267" y="2373482"/>
              <a:ext cx="2347040" cy="1196637"/>
            </a:xfrm>
            <a:prstGeom prst="rect">
              <a:avLst/>
            </a:prstGeom>
          </p:spPr>
        </p:pic>
        <p:pic>
          <p:nvPicPr>
            <p:cNvPr id="31" name="Picture 30">
              <a:extLst>
                <a:ext uri="{FF2B5EF4-FFF2-40B4-BE49-F238E27FC236}">
                  <a16:creationId xmlns:a16="http://schemas.microsoft.com/office/drawing/2014/main" id="{75B58556-71CE-A016-4AA1-1320F42FBAA5}"/>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66670"/>
            <a:stretch/>
          </p:blipFill>
          <p:spPr>
            <a:xfrm>
              <a:off x="1263269" y="2510444"/>
              <a:ext cx="1552354" cy="922712"/>
            </a:xfrm>
            <a:prstGeom prst="rect">
              <a:avLst/>
            </a:prstGeom>
          </p:spPr>
        </p:pic>
        <p:pic>
          <p:nvPicPr>
            <p:cNvPr id="32" name="Picture 31">
              <a:extLst>
                <a:ext uri="{FF2B5EF4-FFF2-40B4-BE49-F238E27FC236}">
                  <a16:creationId xmlns:a16="http://schemas.microsoft.com/office/drawing/2014/main" id="{637D97D8-F019-05B8-3300-CA0E5142D6B9}"/>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27572"/>
            <a:stretch/>
          </p:blipFill>
          <p:spPr>
            <a:xfrm>
              <a:off x="-1519267" y="1198821"/>
              <a:ext cx="3080684" cy="842667"/>
            </a:xfrm>
            <a:prstGeom prst="rect">
              <a:avLst/>
            </a:prstGeom>
          </p:spPr>
        </p:pic>
        <p:pic>
          <p:nvPicPr>
            <p:cNvPr id="33" name="Picture 32">
              <a:extLst>
                <a:ext uri="{FF2B5EF4-FFF2-40B4-BE49-F238E27FC236}">
                  <a16:creationId xmlns:a16="http://schemas.microsoft.com/office/drawing/2014/main" id="{01A98738-56CA-0C9F-CDA4-F31D906FFA5F}"/>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85179"/>
            <a:stretch/>
          </p:blipFill>
          <p:spPr>
            <a:xfrm>
              <a:off x="1920424" y="1021836"/>
              <a:ext cx="895199" cy="1196637"/>
            </a:xfrm>
            <a:prstGeom prst="rect">
              <a:avLst/>
            </a:prstGeom>
          </p:spPr>
        </p:pic>
        <p:pic>
          <p:nvPicPr>
            <p:cNvPr id="34" name="Picture 33">
              <a:extLst>
                <a:ext uri="{FF2B5EF4-FFF2-40B4-BE49-F238E27FC236}">
                  <a16:creationId xmlns:a16="http://schemas.microsoft.com/office/drawing/2014/main" id="{25E3B435-6B79-4A66-56A3-954F783B67E7}"/>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924" t="24589" r="21308"/>
            <a:stretch/>
          </p:blipFill>
          <p:spPr>
            <a:xfrm>
              <a:off x="-1519267" y="0"/>
              <a:ext cx="4334890" cy="902406"/>
            </a:xfrm>
            <a:prstGeom prst="rect">
              <a:avLst/>
            </a:prstGeom>
          </p:spPr>
        </p:pic>
        <p:pic>
          <p:nvPicPr>
            <p:cNvPr id="35" name="Picture 34">
              <a:extLst>
                <a:ext uri="{FF2B5EF4-FFF2-40B4-BE49-F238E27FC236}">
                  <a16:creationId xmlns:a16="http://schemas.microsoft.com/office/drawing/2014/main" id="{F7E7EC31-5ADF-CEA5-6D15-F3AEC66AA1E6}"/>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1996" r="14539"/>
            <a:stretch/>
          </p:blipFill>
          <p:spPr>
            <a:xfrm>
              <a:off x="-1519267" y="3755864"/>
              <a:ext cx="4334889" cy="1028938"/>
            </a:xfrm>
            <a:prstGeom prst="rect">
              <a:avLst/>
            </a:prstGeom>
          </p:spPr>
        </p:pic>
        <p:pic>
          <p:nvPicPr>
            <p:cNvPr id="36" name="Picture 35">
              <a:extLst>
                <a:ext uri="{FF2B5EF4-FFF2-40B4-BE49-F238E27FC236}">
                  <a16:creationId xmlns:a16="http://schemas.microsoft.com/office/drawing/2014/main" id="{3D97C5D1-2333-DE0E-DE59-69D6648034F4}"/>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8772"/>
            <a:stretch/>
          </p:blipFill>
          <p:spPr>
            <a:xfrm>
              <a:off x="-1519266" y="5130145"/>
              <a:ext cx="4248952" cy="922712"/>
            </a:xfrm>
            <a:prstGeom prst="rect">
              <a:avLst/>
            </a:prstGeom>
          </p:spPr>
        </p:pic>
        <p:pic>
          <p:nvPicPr>
            <p:cNvPr id="37" name="Picture 36">
              <a:extLst>
                <a:ext uri="{FF2B5EF4-FFF2-40B4-BE49-F238E27FC236}">
                  <a16:creationId xmlns:a16="http://schemas.microsoft.com/office/drawing/2014/main" id="{1FE8841B-BA31-9A57-D96B-D44B7E99791C}"/>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6448" t="-399" b="55712"/>
            <a:stretch/>
          </p:blipFill>
          <p:spPr>
            <a:xfrm>
              <a:off x="-1519266" y="6398200"/>
              <a:ext cx="1742605" cy="459800"/>
            </a:xfrm>
            <a:prstGeom prst="rect">
              <a:avLst/>
            </a:prstGeom>
          </p:spPr>
        </p:pic>
        <p:pic>
          <p:nvPicPr>
            <p:cNvPr id="38" name="Picture 37">
              <a:extLst>
                <a:ext uri="{FF2B5EF4-FFF2-40B4-BE49-F238E27FC236}">
                  <a16:creationId xmlns:a16="http://schemas.microsoft.com/office/drawing/2014/main" id="{D043120D-0B68-8917-FDF7-1EA301B1A6C8}"/>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62502" b="54912"/>
            <a:stretch/>
          </p:blipFill>
          <p:spPr>
            <a:xfrm>
              <a:off x="550668" y="6318461"/>
              <a:ext cx="2264955" cy="539539"/>
            </a:xfrm>
            <a:prstGeom prst="rect">
              <a:avLst/>
            </a:prstGeom>
          </p:spPr>
        </p:pic>
      </p:grpSp>
      <p:sp>
        <p:nvSpPr>
          <p:cNvPr id="16" name="Rectangle 15">
            <a:extLst>
              <a:ext uri="{FF2B5EF4-FFF2-40B4-BE49-F238E27FC236}">
                <a16:creationId xmlns:a16="http://schemas.microsoft.com/office/drawing/2014/main" id="{FA9CFEDB-D282-AA54-2EA0-6485E9205FCC}"/>
              </a:ext>
            </a:extLst>
          </p:cNvPr>
          <p:cNvSpPr/>
          <p:nvPr userDrawn="1"/>
        </p:nvSpPr>
        <p:spPr>
          <a:xfrm>
            <a:off x="0" y="6374921"/>
            <a:ext cx="9143999" cy="4830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ooter Placeholder 4">
            <a:extLst>
              <a:ext uri="{FF2B5EF4-FFF2-40B4-BE49-F238E27FC236}">
                <a16:creationId xmlns:a16="http://schemas.microsoft.com/office/drawing/2014/main" id="{E105DFB4-9B45-5F84-359E-136C69C3831B}"/>
              </a:ext>
            </a:extLst>
          </p:cNvPr>
          <p:cNvSpPr>
            <a:spLocks noGrp="1"/>
          </p:cNvSpPr>
          <p:nvPr>
            <p:ph type="ftr" sz="quarter" idx="3"/>
          </p:nvPr>
        </p:nvSpPr>
        <p:spPr>
          <a:xfrm>
            <a:off x="628650" y="6431497"/>
            <a:ext cx="5486400" cy="365125"/>
          </a:xfrm>
          <a:prstGeom prst="rect">
            <a:avLst/>
          </a:prstGeom>
        </p:spPr>
        <p:txBody>
          <a:bodyPr vert="horz" lIns="91440" tIns="45720" rIns="91440" bIns="45720" rtlCol="0" anchor="ctr"/>
          <a:lstStyle>
            <a:lvl1pPr algn="l">
              <a:defRPr sz="800" b="1" cap="all" spc="50" baseline="0">
                <a:solidFill>
                  <a:schemeClr val="bg1"/>
                </a:solidFill>
              </a:defRPr>
            </a:lvl1pPr>
          </a:lstStyle>
          <a:p>
            <a:r>
              <a:rPr lang="en-US"/>
              <a:t>Footer</a:t>
            </a:r>
          </a:p>
        </p:txBody>
      </p:sp>
      <p:sp>
        <p:nvSpPr>
          <p:cNvPr id="18" name="Slide Number Placeholder 5">
            <a:extLst>
              <a:ext uri="{FF2B5EF4-FFF2-40B4-BE49-F238E27FC236}">
                <a16:creationId xmlns:a16="http://schemas.microsoft.com/office/drawing/2014/main" id="{C48760C0-5280-86CF-7D0C-23A5BF21B18F}"/>
              </a:ext>
            </a:extLst>
          </p:cNvPr>
          <p:cNvSpPr>
            <a:spLocks noGrp="1"/>
          </p:cNvSpPr>
          <p:nvPr>
            <p:ph type="sldNum" sz="quarter" idx="4"/>
          </p:nvPr>
        </p:nvSpPr>
        <p:spPr>
          <a:xfrm>
            <a:off x="7994052" y="6429097"/>
            <a:ext cx="521298" cy="369925"/>
          </a:xfrm>
          <a:prstGeom prst="rect">
            <a:avLst/>
          </a:prstGeom>
        </p:spPr>
        <p:txBody>
          <a:bodyPr vert="horz" lIns="91440" tIns="45720" rIns="91440" bIns="45720" rtlCol="0" anchor="ctr"/>
          <a:lstStyle>
            <a:lvl1pPr algn="r">
              <a:defRPr sz="1000" b="1">
                <a:solidFill>
                  <a:schemeClr val="bg1"/>
                </a:solidFill>
              </a:defRPr>
            </a:lvl1pPr>
          </a:lstStyle>
          <a:p>
            <a:fld id="{650F9FC7-BB00-1A4A-94E9-B3E00BC894DB}" type="slidenum">
              <a:rPr lang="en-US" smtClean="0"/>
              <a:pPr/>
              <a:t>‹#›</a:t>
            </a:fld>
            <a:endParaRPr lang="en-US"/>
          </a:p>
        </p:txBody>
      </p:sp>
    </p:spTree>
    <p:extLst>
      <p:ext uri="{BB962C8B-B14F-4D97-AF65-F5344CB8AC3E}">
        <p14:creationId xmlns:p14="http://schemas.microsoft.com/office/powerpoint/2010/main" val="238857057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8807BCAC-354C-6242-B009-76907757A529}"/>
              </a:ext>
            </a:extLst>
          </p:cNvPr>
          <p:cNvPicPr>
            <a:picLocks noChangeAspect="1"/>
          </p:cNvPicPr>
          <p:nvPr userDrawn="1"/>
        </p:nvPicPr>
        <p:blipFill>
          <a:blip r:embed="rId2" cstate="email">
            <a:alphaModFix amt="3000"/>
            <a:extLst>
              <a:ext uri="{28A0092B-C50C-407E-A947-70E740481C1C}">
                <a14:useLocalDpi xmlns:a14="http://schemas.microsoft.com/office/drawing/2010/main"/>
              </a:ext>
            </a:extLst>
          </a:blip>
          <a:stretch>
            <a:fillRect/>
          </a:stretch>
        </p:blipFill>
        <p:spPr>
          <a:xfrm>
            <a:off x="1115981" y="2373482"/>
            <a:ext cx="6040169" cy="1196637"/>
          </a:xfrm>
          <a:prstGeom prst="rect">
            <a:avLst/>
          </a:prstGeom>
        </p:spPr>
      </p:pic>
      <p:pic>
        <p:nvPicPr>
          <p:cNvPr id="21" name="Picture 20">
            <a:extLst>
              <a:ext uri="{FF2B5EF4-FFF2-40B4-BE49-F238E27FC236}">
                <a16:creationId xmlns:a16="http://schemas.microsoft.com/office/drawing/2014/main" id="{64B0A90F-6DBC-FF4A-A0E7-1F796755C697}"/>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84486"/>
          <a:stretch/>
        </p:blipFill>
        <p:spPr>
          <a:xfrm>
            <a:off x="-2" y="2510444"/>
            <a:ext cx="722580" cy="922712"/>
          </a:xfrm>
          <a:prstGeom prst="rect">
            <a:avLst/>
          </a:prstGeom>
        </p:spPr>
      </p:pic>
      <p:pic>
        <p:nvPicPr>
          <p:cNvPr id="22" name="Picture 21">
            <a:extLst>
              <a:ext uri="{FF2B5EF4-FFF2-40B4-BE49-F238E27FC236}">
                <a16:creationId xmlns:a16="http://schemas.microsoft.com/office/drawing/2014/main" id="{ACEA7952-E78C-CE4E-A70E-47B5148798C5}"/>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66670"/>
          <a:stretch/>
        </p:blipFill>
        <p:spPr>
          <a:xfrm>
            <a:off x="7591646" y="2510444"/>
            <a:ext cx="1552354" cy="922712"/>
          </a:xfrm>
          <a:prstGeom prst="rect">
            <a:avLst/>
          </a:prstGeom>
        </p:spPr>
      </p:pic>
      <p:pic>
        <p:nvPicPr>
          <p:cNvPr id="23" name="Picture 22">
            <a:extLst>
              <a:ext uri="{FF2B5EF4-FFF2-40B4-BE49-F238E27FC236}">
                <a16:creationId xmlns:a16="http://schemas.microsoft.com/office/drawing/2014/main" id="{94B18302-3157-DC45-909C-C3398A8D1746}"/>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36898"/>
          <a:stretch/>
        </p:blipFill>
        <p:spPr>
          <a:xfrm>
            <a:off x="-2" y="1105685"/>
            <a:ext cx="3277329" cy="1028938"/>
          </a:xfrm>
          <a:prstGeom prst="rect">
            <a:avLst/>
          </a:prstGeom>
        </p:spPr>
      </p:pic>
      <p:pic>
        <p:nvPicPr>
          <p:cNvPr id="25" name="Picture 24">
            <a:extLst>
              <a:ext uri="{FF2B5EF4-FFF2-40B4-BE49-F238E27FC236}">
                <a16:creationId xmlns:a16="http://schemas.microsoft.com/office/drawing/2014/main" id="{03FFDEAC-B031-DF40-A80D-AA426E546ECA}"/>
              </a:ext>
            </a:extLst>
          </p:cNvPr>
          <p:cNvPicPr>
            <a:picLocks noChangeAspect="1"/>
          </p:cNvPicPr>
          <p:nvPr userDrawn="1"/>
        </p:nvPicPr>
        <p:blipFill>
          <a:blip r:embed="rId2" cstate="email">
            <a:alphaModFix amt="3000"/>
            <a:extLst>
              <a:ext uri="{28A0092B-C50C-407E-A947-70E740481C1C}">
                <a14:useLocalDpi xmlns:a14="http://schemas.microsoft.com/office/drawing/2010/main"/>
              </a:ext>
            </a:extLst>
          </a:blip>
          <a:stretch>
            <a:fillRect/>
          </a:stretch>
        </p:blipFill>
        <p:spPr>
          <a:xfrm>
            <a:off x="3636335" y="1198821"/>
            <a:ext cx="4253459" cy="842667"/>
          </a:xfrm>
          <a:prstGeom prst="rect">
            <a:avLst/>
          </a:prstGeom>
        </p:spPr>
      </p:pic>
      <p:pic>
        <p:nvPicPr>
          <p:cNvPr id="27" name="Picture 26">
            <a:extLst>
              <a:ext uri="{FF2B5EF4-FFF2-40B4-BE49-F238E27FC236}">
                <a16:creationId xmlns:a16="http://schemas.microsoft.com/office/drawing/2014/main" id="{DFE2972D-88F9-5A49-9EAF-1A581F2A84D2}"/>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85179"/>
          <a:stretch/>
        </p:blipFill>
        <p:spPr>
          <a:xfrm>
            <a:off x="8248801" y="1021836"/>
            <a:ext cx="895199" cy="1196637"/>
          </a:xfrm>
          <a:prstGeom prst="rect">
            <a:avLst/>
          </a:prstGeom>
        </p:spPr>
      </p:pic>
      <p:pic>
        <p:nvPicPr>
          <p:cNvPr id="28" name="Picture 27">
            <a:extLst>
              <a:ext uri="{FF2B5EF4-FFF2-40B4-BE49-F238E27FC236}">
                <a16:creationId xmlns:a16="http://schemas.microsoft.com/office/drawing/2014/main" id="{2202B85D-8A60-0042-B3A7-5D5047B5E38E}"/>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11195" t="14843"/>
          <a:stretch/>
        </p:blipFill>
        <p:spPr>
          <a:xfrm>
            <a:off x="-1" y="-20307"/>
            <a:ext cx="4136065" cy="785749"/>
          </a:xfrm>
          <a:prstGeom prst="rect">
            <a:avLst/>
          </a:prstGeom>
        </p:spPr>
      </p:pic>
      <p:pic>
        <p:nvPicPr>
          <p:cNvPr id="29" name="Picture 28">
            <a:extLst>
              <a:ext uri="{FF2B5EF4-FFF2-40B4-BE49-F238E27FC236}">
                <a16:creationId xmlns:a16="http://schemas.microsoft.com/office/drawing/2014/main" id="{14DD56E6-4109-A247-BA6C-9899026C701A}"/>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t="22892" r="21307"/>
          <a:stretch/>
        </p:blipFill>
        <p:spPr>
          <a:xfrm>
            <a:off x="4390809" y="-20306"/>
            <a:ext cx="4753191" cy="922712"/>
          </a:xfrm>
          <a:prstGeom prst="rect">
            <a:avLst/>
          </a:prstGeom>
        </p:spPr>
      </p:pic>
      <p:pic>
        <p:nvPicPr>
          <p:cNvPr id="30" name="Picture 29">
            <a:extLst>
              <a:ext uri="{FF2B5EF4-FFF2-40B4-BE49-F238E27FC236}">
                <a16:creationId xmlns:a16="http://schemas.microsoft.com/office/drawing/2014/main" id="{27501418-4AEF-6743-910B-A8D6C0D619CB}"/>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5493"/>
          <a:stretch/>
        </p:blipFill>
        <p:spPr>
          <a:xfrm>
            <a:off x="-2" y="3808977"/>
            <a:ext cx="4401662" cy="922712"/>
          </a:xfrm>
          <a:prstGeom prst="rect">
            <a:avLst/>
          </a:prstGeom>
        </p:spPr>
      </p:pic>
      <p:pic>
        <p:nvPicPr>
          <p:cNvPr id="31" name="Picture 30">
            <a:extLst>
              <a:ext uri="{FF2B5EF4-FFF2-40B4-BE49-F238E27FC236}">
                <a16:creationId xmlns:a16="http://schemas.microsoft.com/office/drawing/2014/main" id="{C30131DF-771B-8547-9AD4-5286B5BD5C65}"/>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14539"/>
          <a:stretch/>
        </p:blipFill>
        <p:spPr>
          <a:xfrm>
            <a:off x="4705444" y="3755864"/>
            <a:ext cx="4438556" cy="1028938"/>
          </a:xfrm>
          <a:prstGeom prst="rect">
            <a:avLst/>
          </a:prstGeom>
        </p:spPr>
      </p:pic>
      <p:pic>
        <p:nvPicPr>
          <p:cNvPr id="32" name="Picture 31">
            <a:extLst>
              <a:ext uri="{FF2B5EF4-FFF2-40B4-BE49-F238E27FC236}">
                <a16:creationId xmlns:a16="http://schemas.microsoft.com/office/drawing/2014/main" id="{D814D335-40CD-CA4D-84E6-F9111EFFB8BD}"/>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31525"/>
          <a:stretch/>
        </p:blipFill>
        <p:spPr>
          <a:xfrm>
            <a:off x="-3" y="4993183"/>
            <a:ext cx="4136067" cy="1196637"/>
          </a:xfrm>
          <a:prstGeom prst="rect">
            <a:avLst/>
          </a:prstGeom>
        </p:spPr>
      </p:pic>
      <p:pic>
        <p:nvPicPr>
          <p:cNvPr id="33" name="Picture 32">
            <a:extLst>
              <a:ext uri="{FF2B5EF4-FFF2-40B4-BE49-F238E27FC236}">
                <a16:creationId xmlns:a16="http://schemas.microsoft.com/office/drawing/2014/main" id="{A3364D78-3621-8846-AEC9-6CB794254B50}"/>
              </a:ext>
            </a:extLst>
          </p:cNvPr>
          <p:cNvPicPr>
            <a:picLocks noChangeAspect="1"/>
          </p:cNvPicPr>
          <p:nvPr userDrawn="1"/>
        </p:nvPicPr>
        <p:blipFill>
          <a:blip r:embed="rId2" cstate="email">
            <a:alphaModFix amt="3000"/>
            <a:extLst>
              <a:ext uri="{28A0092B-C50C-407E-A947-70E740481C1C}">
                <a14:useLocalDpi xmlns:a14="http://schemas.microsoft.com/office/drawing/2010/main"/>
              </a:ext>
            </a:extLst>
          </a:blip>
          <a:stretch>
            <a:fillRect/>
          </a:stretch>
        </p:blipFill>
        <p:spPr>
          <a:xfrm>
            <a:off x="4400565" y="5130145"/>
            <a:ext cx="4657498" cy="922712"/>
          </a:xfrm>
          <a:prstGeom prst="rect">
            <a:avLst/>
          </a:prstGeom>
        </p:spPr>
      </p:pic>
      <p:pic>
        <p:nvPicPr>
          <p:cNvPr id="34" name="Picture 33">
            <a:extLst>
              <a:ext uri="{FF2B5EF4-FFF2-40B4-BE49-F238E27FC236}">
                <a16:creationId xmlns:a16="http://schemas.microsoft.com/office/drawing/2014/main" id="{DD3D72C3-6EA2-3A44-ABD1-873BFBA263A8}"/>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b="55712"/>
          <a:stretch/>
        </p:blipFill>
        <p:spPr>
          <a:xfrm>
            <a:off x="1358031" y="6402310"/>
            <a:ext cx="5193686" cy="455690"/>
          </a:xfrm>
          <a:prstGeom prst="rect">
            <a:avLst/>
          </a:prstGeom>
        </p:spPr>
      </p:pic>
      <p:pic>
        <p:nvPicPr>
          <p:cNvPr id="35" name="Picture 34">
            <a:extLst>
              <a:ext uri="{FF2B5EF4-FFF2-40B4-BE49-F238E27FC236}">
                <a16:creationId xmlns:a16="http://schemas.microsoft.com/office/drawing/2014/main" id="{AF57A2AF-5612-484E-8DE0-2B8F48EA1D1C}"/>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76039" t="1" b="55217"/>
          <a:stretch/>
        </p:blipFill>
        <p:spPr>
          <a:xfrm>
            <a:off x="-3" y="6444791"/>
            <a:ext cx="1115983" cy="413210"/>
          </a:xfrm>
          <a:prstGeom prst="rect">
            <a:avLst/>
          </a:prstGeom>
        </p:spPr>
      </p:pic>
      <p:pic>
        <p:nvPicPr>
          <p:cNvPr id="36" name="Picture 35">
            <a:extLst>
              <a:ext uri="{FF2B5EF4-FFF2-40B4-BE49-F238E27FC236}">
                <a16:creationId xmlns:a16="http://schemas.microsoft.com/office/drawing/2014/main" id="{EF632902-540E-184D-9FE2-11C5B5394650}"/>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62502" b="54912"/>
          <a:stretch/>
        </p:blipFill>
        <p:spPr>
          <a:xfrm>
            <a:off x="6879045" y="6318461"/>
            <a:ext cx="2264955" cy="539539"/>
          </a:xfrm>
          <a:prstGeom prst="rect">
            <a:avLst/>
          </a:prstGeom>
        </p:spPr>
      </p:pic>
      <p:sp>
        <p:nvSpPr>
          <p:cNvPr id="38" name="Title 1">
            <a:extLst>
              <a:ext uri="{FF2B5EF4-FFF2-40B4-BE49-F238E27FC236}">
                <a16:creationId xmlns:a16="http://schemas.microsoft.com/office/drawing/2014/main" id="{835EC16F-D3AF-414C-8605-EA54B08CD8D3}"/>
              </a:ext>
            </a:extLst>
          </p:cNvPr>
          <p:cNvSpPr>
            <a:spLocks noGrp="1"/>
          </p:cNvSpPr>
          <p:nvPr>
            <p:ph type="title" hasCustomPrompt="1"/>
          </p:nvPr>
        </p:nvSpPr>
        <p:spPr>
          <a:xfrm>
            <a:off x="623888" y="1861653"/>
            <a:ext cx="7886700" cy="1693639"/>
          </a:xfrm>
          <a:prstGeom prst="rect">
            <a:avLst/>
          </a:prstGeom>
        </p:spPr>
        <p:txBody>
          <a:bodyPr anchor="b">
            <a:normAutofit/>
          </a:bodyPr>
          <a:lstStyle>
            <a:lvl1pPr algn="ctr">
              <a:defRPr sz="5400" baseline="0"/>
            </a:lvl1pPr>
          </a:lstStyle>
          <a:p>
            <a:r>
              <a:rPr lang="en-US"/>
              <a:t>SECTION TITLE</a:t>
            </a:r>
          </a:p>
        </p:txBody>
      </p:sp>
      <p:sp>
        <p:nvSpPr>
          <p:cNvPr id="39" name="Text Placeholder 2">
            <a:extLst>
              <a:ext uri="{FF2B5EF4-FFF2-40B4-BE49-F238E27FC236}">
                <a16:creationId xmlns:a16="http://schemas.microsoft.com/office/drawing/2014/main" id="{161EC7EF-CC1E-E448-9737-41420F606119}"/>
              </a:ext>
            </a:extLst>
          </p:cNvPr>
          <p:cNvSpPr>
            <a:spLocks noGrp="1"/>
          </p:cNvSpPr>
          <p:nvPr>
            <p:ph type="body" idx="1" hasCustomPrompt="1"/>
          </p:nvPr>
        </p:nvSpPr>
        <p:spPr>
          <a:xfrm>
            <a:off x="623888" y="3582281"/>
            <a:ext cx="7886700" cy="817288"/>
          </a:xfrm>
        </p:spPr>
        <p:txBody>
          <a:bodyPr>
            <a:normAutofit/>
          </a:bodyPr>
          <a:lstStyle>
            <a:lvl1pPr marL="0" indent="0" algn="ctr">
              <a:buNone/>
              <a:defRPr sz="2400" spc="100" normalizeH="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Subtitle</a:t>
            </a:r>
          </a:p>
        </p:txBody>
      </p:sp>
    </p:spTree>
    <p:extLst>
      <p:ext uri="{BB962C8B-B14F-4D97-AF65-F5344CB8AC3E}">
        <p14:creationId xmlns:p14="http://schemas.microsoft.com/office/powerpoint/2010/main" val="372765246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out the Campaign">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7866CA7-523E-C743-B785-AAD7D1168F62}"/>
              </a:ext>
            </a:extLst>
          </p:cNvPr>
          <p:cNvSpPr>
            <a:spLocks noGrp="1"/>
          </p:cNvSpPr>
          <p:nvPr>
            <p:ph type="ftr" sz="quarter" idx="10"/>
          </p:nvPr>
        </p:nvSpPr>
        <p:spPr/>
        <p:txBody>
          <a:bodyPr/>
          <a:lstStyle/>
          <a:p>
            <a:r>
              <a:rPr lang="en-US"/>
              <a:t>Footer</a:t>
            </a:r>
          </a:p>
        </p:txBody>
      </p:sp>
      <p:sp>
        <p:nvSpPr>
          <p:cNvPr id="5" name="Slide Number Placeholder 4">
            <a:extLst>
              <a:ext uri="{FF2B5EF4-FFF2-40B4-BE49-F238E27FC236}">
                <a16:creationId xmlns:a16="http://schemas.microsoft.com/office/drawing/2014/main" id="{9A3B20D5-6536-9941-826F-A9BB70EF16A7}"/>
              </a:ext>
            </a:extLst>
          </p:cNvPr>
          <p:cNvSpPr>
            <a:spLocks noGrp="1"/>
          </p:cNvSpPr>
          <p:nvPr>
            <p:ph type="sldNum" sz="quarter" idx="11"/>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1759677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Width">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E3E4F15-A5E3-9540-8402-C95C15E6EDD2}"/>
              </a:ext>
            </a:extLst>
          </p:cNvPr>
          <p:cNvSpPr>
            <a:spLocks noGrp="1"/>
          </p:cNvSpPr>
          <p:nvPr>
            <p:ph sz="half" idx="1"/>
          </p:nvPr>
        </p:nvSpPr>
        <p:spPr>
          <a:xfrm>
            <a:off x="628650" y="2536165"/>
            <a:ext cx="7886698"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F32D29BA-0FEF-CE46-96EB-876B53CE7C57}"/>
              </a:ext>
            </a:extLst>
          </p:cNvPr>
          <p:cNvSpPr>
            <a:spLocks noGrp="1"/>
          </p:cNvSpPr>
          <p:nvPr>
            <p:ph type="title"/>
          </p:nvPr>
        </p:nvSpPr>
        <p:spPr/>
        <p:txBody>
          <a:bodyPr/>
          <a:lstStyle/>
          <a:p>
            <a:r>
              <a:rPr lang="en-US"/>
              <a:t>Click to edit Master title style</a:t>
            </a:r>
          </a:p>
        </p:txBody>
      </p:sp>
      <p:sp>
        <p:nvSpPr>
          <p:cNvPr id="7" name="Content Placeholder 13">
            <a:extLst>
              <a:ext uri="{FF2B5EF4-FFF2-40B4-BE49-F238E27FC236}">
                <a16:creationId xmlns:a16="http://schemas.microsoft.com/office/drawing/2014/main" id="{17D6AEEB-450C-8141-A2DF-715AECF33192}"/>
              </a:ext>
            </a:extLst>
          </p:cNvPr>
          <p:cNvSpPr>
            <a:spLocks noGrp="1"/>
          </p:cNvSpPr>
          <p:nvPr>
            <p:ph sz="quarter" idx="15"/>
          </p:nvPr>
        </p:nvSpPr>
        <p:spPr>
          <a:xfrm>
            <a:off x="628650" y="1279524"/>
            <a:ext cx="7886700" cy="1256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5573915-C697-3943-B741-1C4F16C52B87}"/>
              </a:ext>
            </a:extLst>
          </p:cNvPr>
          <p:cNvSpPr>
            <a:spLocks noGrp="1"/>
          </p:cNvSpPr>
          <p:nvPr>
            <p:ph type="ftr" sz="quarter" idx="16"/>
          </p:nvPr>
        </p:nvSpPr>
        <p:spPr/>
        <p:txBody>
          <a:bodyPr/>
          <a:lstStyle/>
          <a:p>
            <a:r>
              <a:rPr lang="en-US"/>
              <a:t>Footer</a:t>
            </a:r>
          </a:p>
        </p:txBody>
      </p:sp>
      <p:sp>
        <p:nvSpPr>
          <p:cNvPr id="6" name="Slide Number Placeholder 5">
            <a:extLst>
              <a:ext uri="{FF2B5EF4-FFF2-40B4-BE49-F238E27FC236}">
                <a16:creationId xmlns:a16="http://schemas.microsoft.com/office/drawing/2014/main" id="{CE58642B-0ACC-6A42-A18F-1EFAC5E15633}"/>
              </a:ext>
            </a:extLst>
          </p:cNvPr>
          <p:cNvSpPr>
            <a:spLocks noGrp="1"/>
          </p:cNvSpPr>
          <p:nvPr>
            <p:ph type="sldNum" sz="quarter" idx="17"/>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1864966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68CA132-AA6A-7D42-B8DF-6FE0E7F3044E}"/>
              </a:ext>
            </a:extLst>
          </p:cNvPr>
          <p:cNvSpPr>
            <a:spLocks noGrp="1"/>
          </p:cNvSpPr>
          <p:nvPr>
            <p:ph type="title"/>
          </p:nvPr>
        </p:nvSpPr>
        <p:spPr/>
        <p:txBody>
          <a:bodyPr/>
          <a:lstStyle/>
          <a:p>
            <a:r>
              <a:rPr lang="en-US"/>
              <a:t>Click to edit Master title style</a:t>
            </a:r>
          </a:p>
        </p:txBody>
      </p:sp>
      <p:sp>
        <p:nvSpPr>
          <p:cNvPr id="14" name="Content Placeholder 13">
            <a:extLst>
              <a:ext uri="{FF2B5EF4-FFF2-40B4-BE49-F238E27FC236}">
                <a16:creationId xmlns:a16="http://schemas.microsoft.com/office/drawing/2014/main" id="{1ACFE602-D5A3-6842-9337-EACD5201FAD5}"/>
              </a:ext>
            </a:extLst>
          </p:cNvPr>
          <p:cNvSpPr>
            <a:spLocks noGrp="1"/>
          </p:cNvSpPr>
          <p:nvPr>
            <p:ph sz="quarter" idx="15"/>
          </p:nvPr>
        </p:nvSpPr>
        <p:spPr>
          <a:xfrm>
            <a:off x="628650" y="1279524"/>
            <a:ext cx="7886700" cy="1256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8A6DC4B2-90B4-8241-990D-A034EC39A036}"/>
              </a:ext>
            </a:extLst>
          </p:cNvPr>
          <p:cNvSpPr>
            <a:spLocks noGrp="1"/>
          </p:cNvSpPr>
          <p:nvPr>
            <p:ph sz="half" idx="17"/>
          </p:nvPr>
        </p:nvSpPr>
        <p:spPr>
          <a:xfrm>
            <a:off x="628650" y="2536166"/>
            <a:ext cx="3867607"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9837053D-FBCE-EF40-A192-637894418304}"/>
              </a:ext>
            </a:extLst>
          </p:cNvPr>
          <p:cNvSpPr>
            <a:spLocks noGrp="1"/>
          </p:cNvSpPr>
          <p:nvPr>
            <p:ph sz="half" idx="18"/>
          </p:nvPr>
        </p:nvSpPr>
        <p:spPr>
          <a:xfrm>
            <a:off x="4647742" y="2536166"/>
            <a:ext cx="3867607"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C456AA21-0F22-0244-905A-78200B1C6D70}"/>
              </a:ext>
            </a:extLst>
          </p:cNvPr>
          <p:cNvSpPr>
            <a:spLocks noGrp="1"/>
          </p:cNvSpPr>
          <p:nvPr>
            <p:ph type="ftr" sz="quarter" idx="19"/>
          </p:nvPr>
        </p:nvSpPr>
        <p:spPr/>
        <p:txBody>
          <a:bodyPr/>
          <a:lstStyle/>
          <a:p>
            <a:r>
              <a:rPr lang="en-US"/>
              <a:t>Footer</a:t>
            </a:r>
          </a:p>
        </p:txBody>
      </p:sp>
      <p:sp>
        <p:nvSpPr>
          <p:cNvPr id="5" name="Slide Number Placeholder 4">
            <a:extLst>
              <a:ext uri="{FF2B5EF4-FFF2-40B4-BE49-F238E27FC236}">
                <a16:creationId xmlns:a16="http://schemas.microsoft.com/office/drawing/2014/main" id="{AD7F386D-EEB2-8C47-8447-5F1E027D1B30}"/>
              </a:ext>
            </a:extLst>
          </p:cNvPr>
          <p:cNvSpPr>
            <a:spLocks noGrp="1"/>
          </p:cNvSpPr>
          <p:nvPr>
            <p:ph type="sldNum" sz="quarter" idx="20"/>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2373895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FC56E18B-6F4E-054D-A577-BEDD3DC56785}"/>
              </a:ext>
            </a:extLst>
          </p:cNvPr>
          <p:cNvSpPr>
            <a:spLocks noGrp="1"/>
          </p:cNvSpPr>
          <p:nvPr>
            <p:ph sz="half" idx="23"/>
          </p:nvPr>
        </p:nvSpPr>
        <p:spPr>
          <a:xfrm>
            <a:off x="635564" y="2536166"/>
            <a:ext cx="2523622"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D499AE68-494A-8B4F-AC2C-178D1DE47BF1}"/>
              </a:ext>
            </a:extLst>
          </p:cNvPr>
          <p:cNvSpPr>
            <a:spLocks noGrp="1"/>
          </p:cNvSpPr>
          <p:nvPr>
            <p:ph type="title"/>
          </p:nvPr>
        </p:nvSpPr>
        <p:spPr/>
        <p:txBody>
          <a:bodyPr/>
          <a:lstStyle/>
          <a:p>
            <a:r>
              <a:rPr lang="en-US"/>
              <a:t>Click to edit Master title style</a:t>
            </a:r>
          </a:p>
        </p:txBody>
      </p:sp>
      <p:sp>
        <p:nvSpPr>
          <p:cNvPr id="12" name="Content Placeholder 2">
            <a:extLst>
              <a:ext uri="{FF2B5EF4-FFF2-40B4-BE49-F238E27FC236}">
                <a16:creationId xmlns:a16="http://schemas.microsoft.com/office/drawing/2014/main" id="{F7CCA6E7-EA04-8D41-9F8E-4462E114F0B9}"/>
              </a:ext>
            </a:extLst>
          </p:cNvPr>
          <p:cNvSpPr>
            <a:spLocks noGrp="1"/>
          </p:cNvSpPr>
          <p:nvPr>
            <p:ph sz="half" idx="24"/>
          </p:nvPr>
        </p:nvSpPr>
        <p:spPr>
          <a:xfrm>
            <a:off x="6005232" y="2536166"/>
            <a:ext cx="2523622"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021C066-BCA9-E344-89D9-94F324F0D998}"/>
              </a:ext>
            </a:extLst>
          </p:cNvPr>
          <p:cNvSpPr>
            <a:spLocks noGrp="1"/>
          </p:cNvSpPr>
          <p:nvPr>
            <p:ph sz="half" idx="25"/>
          </p:nvPr>
        </p:nvSpPr>
        <p:spPr>
          <a:xfrm>
            <a:off x="3320398" y="2536166"/>
            <a:ext cx="2523622"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5925CBCE-70BE-E54F-933D-55A6F833F32A}"/>
              </a:ext>
            </a:extLst>
          </p:cNvPr>
          <p:cNvSpPr>
            <a:spLocks noGrp="1"/>
          </p:cNvSpPr>
          <p:nvPr>
            <p:ph sz="quarter" idx="15"/>
          </p:nvPr>
        </p:nvSpPr>
        <p:spPr>
          <a:xfrm>
            <a:off x="628650" y="1279524"/>
            <a:ext cx="7886700" cy="1256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0558BF7-5BDA-534A-AD80-CAC9FD7A298F}"/>
              </a:ext>
            </a:extLst>
          </p:cNvPr>
          <p:cNvSpPr>
            <a:spLocks noGrp="1"/>
          </p:cNvSpPr>
          <p:nvPr>
            <p:ph type="ftr" sz="quarter" idx="26"/>
          </p:nvPr>
        </p:nvSpPr>
        <p:spPr/>
        <p:txBody>
          <a:bodyPr/>
          <a:lstStyle/>
          <a:p>
            <a:r>
              <a:rPr lang="en-US"/>
              <a:t>Footer</a:t>
            </a:r>
          </a:p>
        </p:txBody>
      </p:sp>
      <p:sp>
        <p:nvSpPr>
          <p:cNvPr id="5" name="Slide Number Placeholder 4">
            <a:extLst>
              <a:ext uri="{FF2B5EF4-FFF2-40B4-BE49-F238E27FC236}">
                <a16:creationId xmlns:a16="http://schemas.microsoft.com/office/drawing/2014/main" id="{2126212A-0F93-484F-B853-BB279D521C94}"/>
              </a:ext>
            </a:extLst>
          </p:cNvPr>
          <p:cNvSpPr>
            <a:spLocks noGrp="1"/>
          </p:cNvSpPr>
          <p:nvPr>
            <p:ph type="sldNum" sz="quarter" idx="27"/>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1535262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8BFDF4-FEE2-654D-9793-E8C5F896C8A8}"/>
              </a:ext>
            </a:extLst>
          </p:cNvPr>
          <p:cNvSpPr/>
          <p:nvPr userDrawn="1"/>
        </p:nvSpPr>
        <p:spPr>
          <a:xfrm>
            <a:off x="0" y="6374921"/>
            <a:ext cx="9143999" cy="4830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 Placeholder 2"/>
          <p:cNvSpPr>
            <a:spLocks noGrp="1"/>
          </p:cNvSpPr>
          <p:nvPr>
            <p:ph type="body" idx="1"/>
          </p:nvPr>
        </p:nvSpPr>
        <p:spPr>
          <a:xfrm>
            <a:off x="628650" y="1270894"/>
            <a:ext cx="7886700" cy="4866406"/>
          </a:xfrm>
          <a:prstGeom prst="rect">
            <a:avLst/>
          </a:prstGeom>
        </p:spPr>
        <p:txBody>
          <a:bodyPr vert="horz" lIns="91440" tIns="45720" rIns="91440" bIns="45720" rtlCol="0">
            <a:normAutofit/>
          </a:bodyPr>
          <a:lstStyle/>
          <a:p>
            <a:pPr lvl="0"/>
            <a:r>
              <a:rPr lang="en-US"/>
              <a:t>Click to edit Master text styles</a:t>
            </a:r>
          </a:p>
          <a:p>
            <a:pPr lvl="1"/>
            <a:r>
              <a:rPr lang="en-US"/>
              <a:t>Level 2</a:t>
            </a:r>
          </a:p>
          <a:p>
            <a:pPr lvl="2"/>
            <a:r>
              <a:rPr lang="en-US"/>
              <a:t>Level 3</a:t>
            </a:r>
          </a:p>
          <a:p>
            <a:pPr lvl="3"/>
            <a:r>
              <a:rPr lang="en-US"/>
              <a:t>Heading 2</a:t>
            </a:r>
          </a:p>
          <a:p>
            <a:pPr lvl="4"/>
            <a:r>
              <a:rPr lang="en-US"/>
              <a:t>Heading 3</a:t>
            </a:r>
          </a:p>
          <a:p>
            <a:pPr lvl="5"/>
            <a:r>
              <a:rPr lang="en-US"/>
              <a:t>Heading 4</a:t>
            </a:r>
          </a:p>
          <a:p>
            <a:pPr lvl="6"/>
            <a:r>
              <a:rPr lang="en-US"/>
              <a:t>Source text</a:t>
            </a:r>
          </a:p>
        </p:txBody>
      </p:sp>
      <p:sp>
        <p:nvSpPr>
          <p:cNvPr id="5" name="Footer Placeholder 4"/>
          <p:cNvSpPr>
            <a:spLocks noGrp="1"/>
          </p:cNvSpPr>
          <p:nvPr>
            <p:ph type="ftr" sz="quarter" idx="3"/>
          </p:nvPr>
        </p:nvSpPr>
        <p:spPr>
          <a:xfrm>
            <a:off x="628650" y="6431497"/>
            <a:ext cx="5486400" cy="365125"/>
          </a:xfrm>
          <a:prstGeom prst="rect">
            <a:avLst/>
          </a:prstGeom>
        </p:spPr>
        <p:txBody>
          <a:bodyPr vert="horz" lIns="91440" tIns="45720" rIns="91440" bIns="45720" rtlCol="0" anchor="ctr"/>
          <a:lstStyle>
            <a:lvl1pPr algn="l">
              <a:defRPr sz="800" b="1" cap="all" spc="50" baseline="0">
                <a:solidFill>
                  <a:schemeClr val="bg1"/>
                </a:solidFill>
              </a:defRPr>
            </a:lvl1pPr>
          </a:lstStyle>
          <a:p>
            <a:r>
              <a:rPr lang="en-US"/>
              <a:t>Footer</a:t>
            </a:r>
          </a:p>
        </p:txBody>
      </p:sp>
      <p:sp>
        <p:nvSpPr>
          <p:cNvPr id="7" name="Title Placeholder 6">
            <a:extLst>
              <a:ext uri="{FF2B5EF4-FFF2-40B4-BE49-F238E27FC236}">
                <a16:creationId xmlns:a16="http://schemas.microsoft.com/office/drawing/2014/main" id="{60036CDD-4F79-0246-8A29-4949693EA2C8}"/>
              </a:ext>
            </a:extLst>
          </p:cNvPr>
          <p:cNvSpPr>
            <a:spLocks noGrp="1"/>
          </p:cNvSpPr>
          <p:nvPr>
            <p:ph type="title"/>
          </p:nvPr>
        </p:nvSpPr>
        <p:spPr>
          <a:xfrm>
            <a:off x="628650" y="341828"/>
            <a:ext cx="7886700" cy="914400"/>
          </a:xfrm>
          <a:prstGeom prst="rect">
            <a:avLst/>
          </a:prstGeom>
          <a:ln>
            <a:noFill/>
          </a:ln>
        </p:spPr>
        <p:txBody>
          <a:bodyPr vert="horz" lIns="91440" tIns="45720" rIns="91440" bIns="45720" rtlCol="0" anchor="ctr">
            <a:normAutofit/>
          </a:bodyPr>
          <a:lstStyle/>
          <a:p>
            <a:r>
              <a:rPr lang="en-US"/>
              <a:t>CLICK TO EDIT MASTER TITLE STYLE</a:t>
            </a:r>
          </a:p>
        </p:txBody>
      </p:sp>
      <p:sp>
        <p:nvSpPr>
          <p:cNvPr id="6" name="Slide Number Placeholder 5"/>
          <p:cNvSpPr>
            <a:spLocks noGrp="1"/>
          </p:cNvSpPr>
          <p:nvPr>
            <p:ph type="sldNum" sz="quarter" idx="4"/>
          </p:nvPr>
        </p:nvSpPr>
        <p:spPr>
          <a:xfrm>
            <a:off x="7994052" y="6429097"/>
            <a:ext cx="521298" cy="369925"/>
          </a:xfrm>
          <a:prstGeom prst="rect">
            <a:avLst/>
          </a:prstGeom>
        </p:spPr>
        <p:txBody>
          <a:bodyPr vert="horz" lIns="91440" tIns="45720" rIns="91440" bIns="45720" rtlCol="0" anchor="ctr"/>
          <a:lstStyle>
            <a:lvl1pPr algn="r">
              <a:defRPr sz="1000" b="1">
                <a:solidFill>
                  <a:schemeClr val="bg1"/>
                </a:solidFill>
              </a:defRPr>
            </a:lvl1pPr>
          </a:lstStyle>
          <a:p>
            <a:fld id="{650F9FC7-BB00-1A4A-94E9-B3E00BC894DB}" type="slidenum">
              <a:rPr lang="en-US" smtClean="0"/>
              <a:pPr/>
              <a:t>‹#›</a:t>
            </a:fld>
            <a:endParaRPr lang="en-US"/>
          </a:p>
        </p:txBody>
      </p:sp>
    </p:spTree>
    <p:extLst>
      <p:ext uri="{BB962C8B-B14F-4D97-AF65-F5344CB8AC3E}">
        <p14:creationId xmlns:p14="http://schemas.microsoft.com/office/powerpoint/2010/main" val="270230353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747" r:id="rId4"/>
    <p:sldLayoutId id="2147483743" r:id="rId5"/>
    <p:sldLayoutId id="2147483710"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45" r:id="rId15"/>
    <p:sldLayoutId id="2147483746" r:id="rId16"/>
    <p:sldLayoutId id="2147483748" r:id="rId17"/>
    <p:sldLayoutId id="2147483749" r:id="rId18"/>
  </p:sldLayoutIdLst>
  <p:hf hdr="0" dt="0"/>
  <p:txStyles>
    <p:titleStyle>
      <a:lvl1pPr algn="l" defTabSz="914400" rtl="0" eaLnBrk="1" latinLnBrk="0" hangingPunct="1">
        <a:lnSpc>
          <a:spcPct val="90000"/>
        </a:lnSpc>
        <a:spcBef>
          <a:spcPct val="0"/>
        </a:spcBef>
        <a:buNone/>
        <a:defRPr sz="2800" b="1" kern="1200" cap="all" spc="100" baseline="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4"/>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hyperlink" Target="https://youcanquit2-media.s3.amazonaws.com/YCQ2_ready-to-use-messages.pdf" TargetMode="External"/><Relationship Id="rId3" Type="http://schemas.openxmlformats.org/officeDocument/2006/relationships/hyperlink" Target="https://www.ycq2.org/health-professionals/" TargetMode="External"/><Relationship Id="rId7" Type="http://schemas.openxmlformats.org/officeDocument/2006/relationships/hyperlink" Target="https://www.ycq2.org/materials/order-materials/"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ycq2.org/" TargetMode="External"/><Relationship Id="rId5" Type="http://schemas.openxmlformats.org/officeDocument/2006/relationships/hyperlink" Target="https://www.ycq2.org/health-professionals/quit-brief-e-newsletters/" TargetMode="External"/><Relationship Id="rId10" Type="http://schemas.openxmlformats.org/officeDocument/2006/relationships/image" Target="../media/image16.png"/><Relationship Id="rId4" Type="http://schemas.openxmlformats.org/officeDocument/2006/relationships/hyperlink" Target="https://youcanquit2-media.s3.amazonaws.com/YCQ2-toolkit_508.pdf" TargetMode="External"/><Relationship Id="rId9" Type="http://schemas.openxmlformats.org/officeDocument/2006/relationships/hyperlink" Target="https://www.ycq2.org/link-to-us/" TargetMode="External"/></Relationships>
</file>

<file path=ppt/slides/_rels/slide12.xml.rels><?xml version="1.0" encoding="UTF-8" standalone="yes"?>
<Relationships xmlns="http://schemas.openxmlformats.org/package/2006/relationships"><Relationship Id="rId8" Type="http://schemas.microsoft.com/office/2017/04/relationships/track" Target="../media/track1.vtt"/><Relationship Id="rId3" Type="http://schemas.openxmlformats.org/officeDocument/2006/relationships/slideLayout" Target="../slideLayouts/slideLayout7.xml"/><Relationship Id="rId7" Type="http://schemas.openxmlformats.org/officeDocument/2006/relationships/hyperlink" Target="https://www.ycq2.org/how-to-quit-tobacco/thinking-about-quitting/benefits-of-quitting-tobacco"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cq2.org/tobacco-e-cigarettes/harms-of-vaping/" TargetMode="External"/><Relationship Id="rId5" Type="http://schemas.openxmlformats.org/officeDocument/2006/relationships/hyperlink" Target="https://www.ycq2.org/about-us/" TargetMode="External"/><Relationship Id="rId4" Type="http://schemas.openxmlformats.org/officeDocument/2006/relationships/notesSlide" Target="../notesSlides/notesSlide10.xml"/><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hyperlink" Target="https://www.ycq2.org/resources/support-locator/"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hyperlink" Target="https://www.ycq2.org/savings-calculator/" TargetMode="External"/><Relationship Id="rId4" Type="http://schemas.openxmlformats.org/officeDocument/2006/relationships/hyperlink" Target="https://www.ycq2.org/resources/making-a-quit-pla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www.ycq2.org/how-to-quit-tobacco/preparing-to-quit/power-through-nicotine-withdrawal/"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www.ycq2.org/tobacco-e-cigarettes/smokeless-tobacco" TargetMode="External"/><Relationship Id="rId5" Type="http://schemas.openxmlformats.org/officeDocument/2006/relationships/hyperlink" Target="https://www.ycq2.org/how-to-quit-tobacco/preparing-to-quit/tackle-your-triggers/" TargetMode="External"/><Relationship Id="rId4" Type="http://schemas.openxmlformats.org/officeDocument/2006/relationships/hyperlink" Target="https://www.ycq2.org/how-to-quit-tobacco/preparing-to-quit/boost-healthy-habits-while-you-quit/"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www.ycq2.org/materials/download-materials/" TargetMode="External"/><Relationship Id="rId7" Type="http://schemas.openxmlformats.org/officeDocument/2006/relationships/hyperlink" Target="https://youcanquit2-media.s3.amazonaws.com/YouCanQuit2_Quitting-Tobacco-Not-Alone-Poster.pdf"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hyperlink" Target="https://youcanquit2-media.s3.amazonaws.com/YouCanQuit2_Vapes-and-E-Cigs-Infographic.pdf" TargetMode="External"/><Relationship Id="rId4" Type="http://schemas.openxmlformats.org/officeDocument/2006/relationships/image" Target="../media/image20.jpeg"/><Relationship Id="rId9" Type="http://schemas.openxmlformats.org/officeDocument/2006/relationships/hyperlink" Target="https://youcanquit2-media.s3.amazonaws.com/YouCanQuit2_Fight-Weight-Gain.pdf"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facebook.com/YouCanQuit2/" TargetMode="External"/><Relationship Id="rId7" Type="http://schemas.openxmlformats.org/officeDocument/2006/relationships/hyperlink" Target="http://www.facebook.com/youcanquit2"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hyperlink" Target="https://twitter.com/ucanquit2" TargetMode="External"/><Relationship Id="rId10" Type="http://schemas.openxmlformats.org/officeDocument/2006/relationships/hyperlink" Target="http://www.twitter.com/ucanquit2" TargetMode="External"/><Relationship Id="rId4" Type="http://schemas.openxmlformats.org/officeDocument/2006/relationships/hyperlink" Target="https://www.instagram.com/youcanquit2/" TargetMode="External"/><Relationship Id="rId9" Type="http://schemas.openxmlformats.org/officeDocument/2006/relationships/hyperlink" Target="http://www.instagram.com/youcanquit2"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mailto:dha.ncr.comm.mbx.drink-responsibly@health.mi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hyperlink" Target="https://pubmed.ncbi.nlm.nih.gov/26506188/" TargetMode="External"/><Relationship Id="rId2" Type="http://schemas.openxmlformats.org/officeDocument/2006/relationships/hyperlink" Target="https://pubmed.ncbi.nlm.nih.gov/21624940/" TargetMode="External"/><Relationship Id="rId1" Type="http://schemas.openxmlformats.org/officeDocument/2006/relationships/slideLayout" Target="../slideLayouts/slideLayout14.xml"/><Relationship Id="rId5" Type="http://schemas.openxmlformats.org/officeDocument/2006/relationships/hyperlink" Target="https://www.ncbi.nlm.nih.gov/books/NBK215333/&#160;doi:&#160;10.17226/12632&#160;" TargetMode="External"/><Relationship Id="rId4" Type="http://schemas.openxmlformats.org/officeDocument/2006/relationships/hyperlink" Target="https://pubmed.ncbi.nlm.nih.gov/25761183/"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youcanquit2-media.s3.amazonaws.com/YCQ2-toolkit_508.pdf"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mailto:dha.ncr.comm.mbx.u-can-quit-2-quit-tobacco@health.mil" TargetMode="External"/><Relationship Id="rId4" Type="http://schemas.openxmlformats.org/officeDocument/2006/relationships/hyperlink" Target="https://www.ycq2.org/about-us/"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ww.toomuchtolose.org/" TargetMode="External"/><Relationship Id="rId3" Type="http://schemas.openxmlformats.org/officeDocument/2006/relationships/image" Target="../media/image6.emf"/><Relationship Id="rId7"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hyperlink" Target="https://www.ownyourlimits.org/" TargetMode="External"/><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hyperlink" Target="https://www.ycq2.org/" TargetMode="Externa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s://www.ycq2.org/"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www.ycq2.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BFBD2-E715-3E4F-886B-9DC0E957A84B}"/>
              </a:ext>
            </a:extLst>
          </p:cNvPr>
          <p:cNvSpPr>
            <a:spLocks noGrp="1"/>
          </p:cNvSpPr>
          <p:nvPr>
            <p:ph type="title"/>
          </p:nvPr>
        </p:nvSpPr>
        <p:spPr/>
        <p:txBody>
          <a:bodyPr/>
          <a:lstStyle/>
          <a:p>
            <a:r>
              <a:rPr lang="en-US" dirty="0">
                <a:highlight>
                  <a:srgbClr val="FFFF00"/>
                </a:highlight>
              </a:rPr>
              <a:t>Ready-to-use</a:t>
            </a:r>
            <a:br>
              <a:rPr lang="en-US" dirty="0">
                <a:highlight>
                  <a:srgbClr val="FFFF00"/>
                </a:highlight>
              </a:rPr>
            </a:br>
            <a:r>
              <a:rPr lang="en-US" dirty="0">
                <a:highlight>
                  <a:srgbClr val="FFFF00"/>
                </a:highlight>
              </a:rPr>
              <a:t>presentation</a:t>
            </a:r>
            <a:endParaRPr lang="en-US" dirty="0">
              <a:solidFill>
                <a:schemeClr val="tx1"/>
              </a:solidFill>
              <a:highlight>
                <a:srgbClr val="FFFF00"/>
              </a:highlight>
            </a:endParaRPr>
          </a:p>
        </p:txBody>
      </p:sp>
      <p:grpSp>
        <p:nvGrpSpPr>
          <p:cNvPr id="9" name="Group 8" descr="YouCanQuit2 Logo with &quot;Make Your Future Tobacco Free&quot; tagline">
            <a:extLst>
              <a:ext uri="{FF2B5EF4-FFF2-40B4-BE49-F238E27FC236}">
                <a16:creationId xmlns:a16="http://schemas.microsoft.com/office/drawing/2014/main" id="{0E55974D-DEBB-3179-0F94-77AB3A5C3FDF}"/>
              </a:ext>
            </a:extLst>
          </p:cNvPr>
          <p:cNvGrpSpPr/>
          <p:nvPr/>
        </p:nvGrpSpPr>
        <p:grpSpPr>
          <a:xfrm>
            <a:off x="1753241" y="922580"/>
            <a:ext cx="6204986" cy="629484"/>
            <a:chOff x="1753241" y="922580"/>
            <a:chExt cx="6204986" cy="629484"/>
          </a:xfrm>
        </p:grpSpPr>
        <p:pic>
          <p:nvPicPr>
            <p:cNvPr id="5" name="Picture 4">
              <a:extLst>
                <a:ext uri="{FF2B5EF4-FFF2-40B4-BE49-F238E27FC236}">
                  <a16:creationId xmlns:a16="http://schemas.microsoft.com/office/drawing/2014/main" id="{B46B1CDC-90B1-5EC6-3E4B-EC8EDF707BC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753241" y="922580"/>
              <a:ext cx="3177396" cy="629484"/>
            </a:xfrm>
            <a:prstGeom prst="rect">
              <a:avLst/>
            </a:prstGeom>
            <a:effectLst/>
          </p:spPr>
        </p:pic>
        <p:pic>
          <p:nvPicPr>
            <p:cNvPr id="6" name="Picture 5">
              <a:extLst>
                <a:ext uri="{FF2B5EF4-FFF2-40B4-BE49-F238E27FC236}">
                  <a16:creationId xmlns:a16="http://schemas.microsoft.com/office/drawing/2014/main" id="{5E81BFD6-6D1C-8F56-1C44-271F804225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17765" y="1000357"/>
              <a:ext cx="2640462" cy="473929"/>
            </a:xfrm>
            <a:prstGeom prst="rect">
              <a:avLst/>
            </a:prstGeom>
          </p:spPr>
        </p:pic>
      </p:grpSp>
      <p:sp>
        <p:nvSpPr>
          <p:cNvPr id="3" name="Text Placeholder 2">
            <a:extLst>
              <a:ext uri="{FF2B5EF4-FFF2-40B4-BE49-F238E27FC236}">
                <a16:creationId xmlns:a16="http://schemas.microsoft.com/office/drawing/2014/main" id="{C86C91C8-A97B-FA4A-88FA-86C735A1462F}"/>
              </a:ext>
            </a:extLst>
          </p:cNvPr>
          <p:cNvSpPr>
            <a:spLocks noGrp="1"/>
          </p:cNvSpPr>
          <p:nvPr>
            <p:ph type="body" idx="1"/>
          </p:nvPr>
        </p:nvSpPr>
        <p:spPr/>
        <p:txBody>
          <a:bodyPr/>
          <a:lstStyle/>
          <a:p>
            <a:r>
              <a:rPr lang="en-US">
                <a:solidFill>
                  <a:schemeClr val="tx1"/>
                </a:solidFill>
                <a:cs typeface="Arial"/>
              </a:rPr>
              <a:t>YouCanQuit2 Tobacco Education Campaign</a:t>
            </a:r>
          </a:p>
        </p:txBody>
      </p:sp>
      <p:sp>
        <p:nvSpPr>
          <p:cNvPr id="4" name="Text Placeholder 3">
            <a:extLst>
              <a:ext uri="{FF2B5EF4-FFF2-40B4-BE49-F238E27FC236}">
                <a16:creationId xmlns:a16="http://schemas.microsoft.com/office/drawing/2014/main" id="{4062E6B0-9970-4546-9FED-DE0096784FDC}"/>
              </a:ext>
            </a:extLst>
          </p:cNvPr>
          <p:cNvSpPr>
            <a:spLocks noGrp="1"/>
          </p:cNvSpPr>
          <p:nvPr>
            <p:ph type="body" idx="10"/>
          </p:nvPr>
        </p:nvSpPr>
        <p:spPr/>
        <p:txBody>
          <a:bodyPr>
            <a:normAutofit fontScale="85000" lnSpcReduction="10000"/>
          </a:bodyPr>
          <a:lstStyle/>
          <a:p>
            <a:r>
              <a:rPr lang="en-US" sz="1200" b="1" dirty="0">
                <a:highlight>
                  <a:srgbClr val="FFFF00"/>
                </a:highlight>
              </a:rPr>
              <a:t>Date:</a:t>
            </a:r>
            <a:endParaRPr lang="en-US" dirty="0">
              <a:cs typeface="Arial"/>
            </a:endParaRPr>
          </a:p>
          <a:p>
            <a:r>
              <a:rPr lang="en-US" dirty="0">
                <a:cs typeface="Arial"/>
              </a:rPr>
              <a:t>Last Updated: October 2023</a:t>
            </a:r>
            <a:endParaRPr lang="en-US" dirty="0"/>
          </a:p>
        </p:txBody>
      </p:sp>
      <p:pic>
        <p:nvPicPr>
          <p:cNvPr id="7" name="Picture 6">
            <a:extLst>
              <a:ext uri="{FF2B5EF4-FFF2-40B4-BE49-F238E27FC236}">
                <a16:creationId xmlns:a16="http://schemas.microsoft.com/office/drawing/2014/main" id="{E09E8B4B-2009-8FC8-8B3E-8B1C29F05D70}"/>
              </a:ext>
            </a:extLst>
          </p:cNvPr>
          <p:cNvPicPr>
            <a:picLocks noChangeAspect="1"/>
          </p:cNvPicPr>
          <p:nvPr/>
        </p:nvPicPr>
        <p:blipFill>
          <a:blip r:embed="rId5"/>
          <a:srcRect/>
          <a:stretch/>
        </p:blipFill>
        <p:spPr>
          <a:xfrm>
            <a:off x="5546368" y="5398114"/>
            <a:ext cx="1490274" cy="1011258"/>
          </a:xfrm>
          <a:prstGeom prst="rect">
            <a:avLst/>
          </a:prstGeom>
        </p:spPr>
      </p:pic>
      <p:pic>
        <p:nvPicPr>
          <p:cNvPr id="8" name="Picture 7">
            <a:extLst>
              <a:ext uri="{FF2B5EF4-FFF2-40B4-BE49-F238E27FC236}">
                <a16:creationId xmlns:a16="http://schemas.microsoft.com/office/drawing/2014/main" id="{C6FCCD1B-31FC-0374-53E1-D49F70A9A133}"/>
              </a:ext>
            </a:extLst>
          </p:cNvPr>
          <p:cNvPicPr>
            <a:picLocks noChangeAspect="1"/>
          </p:cNvPicPr>
          <p:nvPr/>
        </p:nvPicPr>
        <p:blipFill>
          <a:blip r:embed="rId6"/>
          <a:srcRect/>
          <a:stretch/>
        </p:blipFill>
        <p:spPr>
          <a:xfrm>
            <a:off x="7052751" y="5696694"/>
            <a:ext cx="1490275" cy="645785"/>
          </a:xfrm>
          <a:prstGeom prst="rect">
            <a:avLst/>
          </a:prstGeom>
        </p:spPr>
      </p:pic>
    </p:spTree>
    <p:extLst>
      <p:ext uri="{BB962C8B-B14F-4D97-AF65-F5344CB8AC3E}">
        <p14:creationId xmlns:p14="http://schemas.microsoft.com/office/powerpoint/2010/main" val="2713704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hidden="1">
            <a:extLst>
              <a:ext uri="{FF2B5EF4-FFF2-40B4-BE49-F238E27FC236}">
                <a16:creationId xmlns:a16="http://schemas.microsoft.com/office/drawing/2014/main" id="{1E753D3D-5208-87F1-7E4C-EDF082345133}"/>
              </a:ext>
            </a:extLst>
          </p:cNvPr>
          <p:cNvSpPr>
            <a:spLocks noGrp="1"/>
          </p:cNvSpPr>
          <p:nvPr>
            <p:ph type="title" idx="4294967295"/>
          </p:nvPr>
        </p:nvSpPr>
        <p:spPr/>
        <p:txBody>
          <a:bodyPr/>
          <a:lstStyle/>
          <a:p>
            <a:pPr rtl="0" eaLnBrk="1" latinLnBrk="0" hangingPunct="1"/>
            <a:r>
              <a:rPr lang="en-US" sz="1800" kern="1200">
                <a:solidFill>
                  <a:srgbClr val="000000"/>
                </a:solidFill>
                <a:effectLst/>
                <a:latin typeface="Arial" panose="020B0604020202020204" pitchFamily="34" charset="0"/>
                <a:ea typeface="+mn-ea"/>
                <a:cs typeface="+mn-cs"/>
              </a:rPr>
              <a:t>Campaign Website sections</a:t>
            </a:r>
            <a:endParaRPr lang="en-US">
              <a:effectLst/>
            </a:endParaRPr>
          </a:p>
        </p:txBody>
      </p:sp>
      <p:sp>
        <p:nvSpPr>
          <p:cNvPr id="26" name="Title 18">
            <a:extLst>
              <a:ext uri="{FF2B5EF4-FFF2-40B4-BE49-F238E27FC236}">
                <a16:creationId xmlns:a16="http://schemas.microsoft.com/office/drawing/2014/main" id="{EA50A04F-F73B-1697-C936-0BB7611F4DE7}"/>
              </a:ext>
            </a:extLst>
          </p:cNvPr>
          <p:cNvSpPr txBox="1">
            <a:spLocks/>
          </p:cNvSpPr>
          <p:nvPr/>
        </p:nvSpPr>
        <p:spPr>
          <a:xfrm>
            <a:off x="1895061" y="277310"/>
            <a:ext cx="6834601" cy="914400"/>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cap="all" spc="100" baseline="0">
                <a:solidFill>
                  <a:schemeClr val="tx1"/>
                </a:solidFill>
                <a:latin typeface="+mj-lt"/>
                <a:ea typeface="+mj-ea"/>
                <a:cs typeface="+mj-cs"/>
              </a:defRPr>
            </a:lvl1pPr>
          </a:lstStyle>
          <a:p>
            <a:r>
              <a:rPr lang="en-US">
                <a:solidFill>
                  <a:srgbClr val="000000"/>
                </a:solidFill>
                <a:latin typeface="Arial" panose="020B0604020202020204" pitchFamily="34" charset="0"/>
                <a:ea typeface="+mn-ea"/>
                <a:cs typeface="+mn-cs"/>
              </a:rPr>
              <a:t>Campaign Website sections</a:t>
            </a:r>
            <a:endParaRPr lang="en-US"/>
          </a:p>
        </p:txBody>
      </p:sp>
      <p:cxnSp>
        <p:nvCxnSpPr>
          <p:cNvPr id="25" name="Straight Connector 24">
            <a:extLst>
              <a:ext uri="{FF2B5EF4-FFF2-40B4-BE49-F238E27FC236}">
                <a16:creationId xmlns:a16="http://schemas.microsoft.com/office/drawing/2014/main" id="{E7140CF9-140E-B71C-5564-A329418DB693}"/>
              </a:ext>
              <a:ext uri="{C183D7F6-B498-43B3-948B-1728B52AA6E4}">
                <adec:decorative xmlns:adec="http://schemas.microsoft.com/office/drawing/2017/decorative" val="1"/>
              </a:ext>
            </a:extLst>
          </p:cNvPr>
          <p:cNvCxnSpPr>
            <a:cxnSpLocks/>
          </p:cNvCxnSpPr>
          <p:nvPr/>
        </p:nvCxnSpPr>
        <p:spPr>
          <a:xfrm>
            <a:off x="1997673" y="993200"/>
            <a:ext cx="5942480" cy="0"/>
          </a:xfrm>
          <a:prstGeom prst="line">
            <a:avLst/>
          </a:prstGeom>
          <a:ln w="57150">
            <a:solidFill>
              <a:srgbClr val="EB000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CF8CCF9-A3BF-A335-222C-E27E70C5131B}"/>
              </a:ext>
            </a:extLst>
          </p:cNvPr>
          <p:cNvSpPr txBox="1">
            <a:spLocks/>
          </p:cNvSpPr>
          <p:nvPr/>
        </p:nvSpPr>
        <p:spPr>
          <a:xfrm>
            <a:off x="1997672" y="1167880"/>
            <a:ext cx="6131465" cy="5004735"/>
          </a:xfrm>
          <a:prstGeom prst="rect">
            <a:avLst/>
          </a:prstGeom>
        </p:spPr>
        <p:txBody>
          <a:bodyPr>
            <a:no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4"/>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b="1"/>
              <a:t>Quit Tobacco.</a:t>
            </a:r>
            <a:r>
              <a:rPr lang="en-US"/>
              <a:t> Find articles about preparing to quit tobacco, including information about writing a quit plan, and medications to use while quitting tobacco</a:t>
            </a:r>
            <a:endParaRPr lang="en-US" b="1"/>
          </a:p>
          <a:p>
            <a:pPr fontAlgn="base"/>
            <a:r>
              <a:rPr lang="en-US" b="1"/>
              <a:t>Stay Quit. </a:t>
            </a:r>
            <a:r>
              <a:rPr lang="en-US"/>
              <a:t>Find articles about staying quit, including information about managing tobacco cravings, reducing stress, and preventing weight gain</a:t>
            </a:r>
          </a:p>
          <a:p>
            <a:pPr fontAlgn="base"/>
            <a:r>
              <a:rPr lang="en-US" b="1"/>
              <a:t>Help Your Hero Quit.</a:t>
            </a:r>
            <a:r>
              <a:rPr lang="en-US"/>
              <a:t> Find information for friends, family, and anyone helping to support someone is who quitting tobacco – at any stage in their quit journey</a:t>
            </a:r>
          </a:p>
          <a:p>
            <a:pPr fontAlgn="base"/>
            <a:r>
              <a:rPr lang="en-US" b="1"/>
              <a:t>Tobacco and E-Cigarettes. </a:t>
            </a:r>
            <a:r>
              <a:rPr lang="en-US"/>
              <a:t>Find the most recent facts, tips, and resources on nicotine and newer tobacco products including e-cigarettes</a:t>
            </a:r>
          </a:p>
          <a:p>
            <a:pPr fontAlgn="base"/>
            <a:r>
              <a:rPr lang="en-US" b="1"/>
              <a:t>Resources for Quitting. </a:t>
            </a:r>
            <a:r>
              <a:rPr lang="en-US"/>
              <a:t>Find interactive tools and resources for quitting tobacco</a:t>
            </a:r>
            <a:endParaRPr lang="en-US" b="1"/>
          </a:p>
        </p:txBody>
      </p:sp>
      <p:sp>
        <p:nvSpPr>
          <p:cNvPr id="8" name="Footer Placeholder 6">
            <a:extLst>
              <a:ext uri="{FF2B5EF4-FFF2-40B4-BE49-F238E27FC236}">
                <a16:creationId xmlns:a16="http://schemas.microsoft.com/office/drawing/2014/main" id="{EB75EECC-A982-704C-AE88-84E8A2A44FD0}"/>
              </a:ext>
            </a:extLst>
          </p:cNvPr>
          <p:cNvSpPr>
            <a:spLocks noGrp="1"/>
          </p:cNvSpPr>
          <p:nvPr>
            <p:ph type="ftr" sz="quarter" idx="3"/>
          </p:nvPr>
        </p:nvSpPr>
        <p:spPr/>
        <p:txBody>
          <a:bodyPr anchor="ctr"/>
          <a:lstStyle/>
          <a:p>
            <a:r>
              <a:rPr lang="en-US" sz="800">
                <a:solidFill>
                  <a:srgbClr val="C00000"/>
                </a:solidFill>
                <a:highlight>
                  <a:srgbClr val="FFFF00"/>
                </a:highlight>
              </a:rPr>
              <a:t>*Footer</a:t>
            </a:r>
            <a:endParaRPr lang="en-US">
              <a:solidFill>
                <a:srgbClr val="C00000"/>
              </a:solidFill>
              <a:highlight>
                <a:srgbClr val="FFFF00"/>
              </a:highlight>
            </a:endParaRPr>
          </a:p>
        </p:txBody>
      </p:sp>
      <p:sp>
        <p:nvSpPr>
          <p:cNvPr id="6" name="Slide Number Placeholder 3">
            <a:extLst>
              <a:ext uri="{FF2B5EF4-FFF2-40B4-BE49-F238E27FC236}">
                <a16:creationId xmlns:a16="http://schemas.microsoft.com/office/drawing/2014/main" id="{24043FAC-499F-2B47-86BC-36C82D67AABF}"/>
              </a:ext>
            </a:extLst>
          </p:cNvPr>
          <p:cNvSpPr>
            <a:spLocks noGrp="1"/>
          </p:cNvSpPr>
          <p:nvPr>
            <p:ph type="sldNum" sz="quarter" idx="4"/>
          </p:nvPr>
        </p:nvSpPr>
        <p:spPr/>
        <p:txBody>
          <a:bodyPr anchor="ctr"/>
          <a:lstStyle/>
          <a:p>
            <a:fld id="{20F9229C-A6F3-1146-8488-3E7E9E9C3B6B}" type="slidenum">
              <a:rPr lang="en-US" smtClean="0"/>
              <a:pPr/>
              <a:t>9</a:t>
            </a:fld>
            <a:endParaRPr lang="en-US"/>
          </a:p>
        </p:txBody>
      </p:sp>
    </p:spTree>
    <p:extLst>
      <p:ext uri="{BB962C8B-B14F-4D97-AF65-F5344CB8AC3E}">
        <p14:creationId xmlns:p14="http://schemas.microsoft.com/office/powerpoint/2010/main" val="3825970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9520F-9690-40B5-A922-8D64544888A0}"/>
              </a:ext>
            </a:extLst>
          </p:cNvPr>
          <p:cNvSpPr>
            <a:spLocks noGrp="1"/>
          </p:cNvSpPr>
          <p:nvPr>
            <p:ph type="title"/>
          </p:nvPr>
        </p:nvSpPr>
        <p:spPr/>
        <p:txBody>
          <a:bodyPr/>
          <a:lstStyle/>
          <a:p>
            <a:r>
              <a:rPr lang="en-US"/>
              <a:t>Using YouCanquit2 as a professional</a:t>
            </a:r>
          </a:p>
        </p:txBody>
      </p:sp>
      <p:cxnSp>
        <p:nvCxnSpPr>
          <p:cNvPr id="7" name="Straight Connector 6">
            <a:extLst>
              <a:ext uri="{FF2B5EF4-FFF2-40B4-BE49-F238E27FC236}">
                <a16:creationId xmlns:a16="http://schemas.microsoft.com/office/drawing/2014/main" id="{9BFD4B7B-0DCF-12EC-6277-8682F9828645}"/>
              </a:ext>
              <a:ext uri="{C183D7F6-B498-43B3-948B-1728B52AA6E4}">
                <adec:decorative xmlns:adec="http://schemas.microsoft.com/office/drawing/2017/decorative" val="1"/>
              </a:ext>
            </a:extLst>
          </p:cNvPr>
          <p:cNvCxnSpPr>
            <a:cxnSpLocks/>
          </p:cNvCxnSpPr>
          <p:nvPr/>
        </p:nvCxnSpPr>
        <p:spPr>
          <a:xfrm>
            <a:off x="708916" y="1279378"/>
            <a:ext cx="7806434" cy="0"/>
          </a:xfrm>
          <a:prstGeom prst="line">
            <a:avLst/>
          </a:prstGeom>
          <a:ln w="57150">
            <a:solidFill>
              <a:srgbClr val="EB000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7697248E-BD3D-456A-97DE-5C8913A4A158}"/>
              </a:ext>
            </a:extLst>
          </p:cNvPr>
          <p:cNvSpPr>
            <a:spLocks noGrp="1"/>
          </p:cNvSpPr>
          <p:nvPr>
            <p:ph sz="quarter" idx="15"/>
          </p:nvPr>
        </p:nvSpPr>
        <p:spPr>
          <a:xfrm>
            <a:off x="628650" y="1443646"/>
            <a:ext cx="7886700" cy="4956890"/>
          </a:xfrm>
        </p:spPr>
        <p:txBody>
          <a:bodyPr vert="horz" lIns="91440" tIns="45720" rIns="91440" bIns="45720" rtlCol="0" anchor="t">
            <a:normAutofit/>
          </a:bodyPr>
          <a:lstStyle/>
          <a:p>
            <a:pPr>
              <a:buClr>
                <a:schemeClr val="tx1"/>
              </a:buClr>
            </a:pPr>
            <a:r>
              <a:rPr lang="en-US" b="1" dirty="0">
                <a:solidFill>
                  <a:schemeClr val="tx2"/>
                </a:solidFill>
              </a:rPr>
              <a:t>Check out resources in the </a:t>
            </a:r>
            <a:r>
              <a:rPr lang="en-US" b="1" dirty="0">
                <a:solidFill>
                  <a:srgbClr val="EB0001"/>
                </a:solidFill>
                <a:hlinkClick r:id="rId3">
                  <a:extLst>
                    <a:ext uri="{A12FA001-AC4F-418D-AE19-62706E023703}">
                      <ahyp:hlinkClr xmlns:ahyp="http://schemas.microsoft.com/office/drawing/2018/hyperlinkcolor" val="tx"/>
                    </a:ext>
                  </a:extLst>
                </a:hlinkClick>
              </a:rPr>
              <a:t>For Professionals</a:t>
            </a:r>
            <a:r>
              <a:rPr lang="en-US" b="1" dirty="0">
                <a:solidFill>
                  <a:srgbClr val="EB0001"/>
                </a:solidFill>
              </a:rPr>
              <a:t> </a:t>
            </a:r>
            <a:r>
              <a:rPr lang="en-US" b="1" dirty="0">
                <a:solidFill>
                  <a:schemeClr val="tx2"/>
                </a:solidFill>
              </a:rPr>
              <a:t>section of the website </a:t>
            </a:r>
          </a:p>
          <a:p>
            <a:pPr>
              <a:buClr>
                <a:schemeClr val="tx1"/>
              </a:buClr>
            </a:pPr>
            <a:r>
              <a:rPr lang="en-US" b="1" dirty="0">
                <a:solidFill>
                  <a:schemeClr val="tx2"/>
                </a:solidFill>
              </a:rPr>
              <a:t>Review the</a:t>
            </a:r>
            <a:r>
              <a:rPr lang="en-US" b="1" dirty="0">
                <a:solidFill>
                  <a:srgbClr val="3457A7"/>
                </a:solidFill>
              </a:rPr>
              <a:t> </a:t>
            </a:r>
            <a:r>
              <a:rPr lang="en-US" b="1" u="sng" dirty="0">
                <a:solidFill>
                  <a:srgbClr val="EB0001"/>
                </a:solidFill>
                <a:hlinkClick r:id="rId4">
                  <a:extLst>
                    <a:ext uri="{A12FA001-AC4F-418D-AE19-62706E023703}">
                      <ahyp:hlinkClr xmlns:ahyp="http://schemas.microsoft.com/office/drawing/2018/hyperlinkcolor" val="tx"/>
                    </a:ext>
                  </a:extLst>
                </a:hlinkClick>
              </a:rPr>
              <a:t>Campaign Toolkit</a:t>
            </a:r>
            <a:r>
              <a:rPr lang="en-US" dirty="0"/>
              <a:t>,</a:t>
            </a:r>
            <a:r>
              <a:rPr lang="en-US" b="1" dirty="0">
                <a:solidFill>
                  <a:srgbClr val="3457A7"/>
                </a:solidFill>
              </a:rPr>
              <a:t> </a:t>
            </a:r>
            <a:r>
              <a:rPr lang="en-US" dirty="0">
                <a:solidFill>
                  <a:schemeClr val="tx2"/>
                </a:solidFill>
              </a:rPr>
              <a:t>a one-stop-shop for all things related to the YouCanQuit2 campaign</a:t>
            </a:r>
          </a:p>
          <a:p>
            <a:pPr>
              <a:buClr>
                <a:schemeClr val="tx1"/>
              </a:buClr>
            </a:pPr>
            <a:r>
              <a:rPr lang="en-US" b="1" dirty="0"/>
              <a:t>Subscribe to </a:t>
            </a:r>
            <a:r>
              <a:rPr lang="en-US" b="1" dirty="0">
                <a:solidFill>
                  <a:schemeClr val="tx2"/>
                </a:solidFill>
              </a:rPr>
              <a:t>the </a:t>
            </a:r>
            <a:r>
              <a:rPr lang="en-US" b="1" i="1" dirty="0">
                <a:solidFill>
                  <a:srgbClr val="EB0001"/>
                </a:solidFill>
                <a:hlinkClick r:id="rId5">
                  <a:extLst>
                    <a:ext uri="{A12FA001-AC4F-418D-AE19-62706E023703}">
                      <ahyp:hlinkClr xmlns:ahyp="http://schemas.microsoft.com/office/drawing/2018/hyperlinkcolor" val="tx"/>
                    </a:ext>
                  </a:extLst>
                </a:hlinkClick>
              </a:rPr>
              <a:t>Quit Brief</a:t>
            </a:r>
            <a:r>
              <a:rPr lang="en-US" b="1" i="1" dirty="0">
                <a:solidFill>
                  <a:srgbClr val="EB0001"/>
                </a:solidFill>
              </a:rPr>
              <a:t> </a:t>
            </a:r>
            <a:r>
              <a:rPr lang="en-US" b="1" dirty="0"/>
              <a:t>e-Newsletter</a:t>
            </a:r>
          </a:p>
          <a:p>
            <a:pPr lvl="1">
              <a:buClr>
                <a:schemeClr val="tx1"/>
              </a:buClr>
            </a:pPr>
            <a:r>
              <a:rPr lang="en-US" dirty="0"/>
              <a:t>Visit </a:t>
            </a:r>
            <a:r>
              <a:rPr lang="en-US" b="1" u="sng" dirty="0">
                <a:solidFill>
                  <a:srgbClr val="EB0001"/>
                </a:solidFill>
                <a:hlinkClick r:id="rId6">
                  <a:extLst>
                    <a:ext uri="{A12FA001-AC4F-418D-AE19-62706E023703}">
                      <ahyp:hlinkClr xmlns:ahyp="http://schemas.microsoft.com/office/drawing/2018/hyperlinkcolor" val="tx"/>
                    </a:ext>
                  </a:extLst>
                </a:hlinkClick>
              </a:rPr>
              <a:t>ycq2.org</a:t>
            </a:r>
            <a:r>
              <a:rPr lang="en-US" dirty="0">
                <a:solidFill>
                  <a:srgbClr val="FF0000"/>
                </a:solidFill>
              </a:rPr>
              <a:t> </a:t>
            </a:r>
            <a:r>
              <a:rPr lang="en-US" dirty="0"/>
              <a:t>and click “Contact Us” in the bottom right-hand corner to send the campaign a message. Select “Sign up for our                 e-Newsletter” as subject</a:t>
            </a:r>
            <a:endParaRPr lang="en-US" dirty="0">
              <a:cs typeface="Arial"/>
            </a:endParaRPr>
          </a:p>
          <a:p>
            <a:pPr>
              <a:buClr>
                <a:schemeClr val="tx1"/>
              </a:buClr>
            </a:pPr>
            <a:r>
              <a:rPr lang="en-US" b="1" dirty="0"/>
              <a:t>Order </a:t>
            </a:r>
            <a:r>
              <a:rPr lang="en-US" b="1" dirty="0">
                <a:solidFill>
                  <a:srgbClr val="EB0001"/>
                </a:solidFill>
                <a:hlinkClick r:id="rId7">
                  <a:extLst>
                    <a:ext uri="{A12FA001-AC4F-418D-AE19-62706E023703}">
                      <ahyp:hlinkClr xmlns:ahyp="http://schemas.microsoft.com/office/drawing/2018/hyperlinkcolor" val="tx"/>
                    </a:ext>
                  </a:extLst>
                </a:hlinkClick>
              </a:rPr>
              <a:t>free bulk</a:t>
            </a:r>
            <a:r>
              <a:rPr lang="en-US" b="1" dirty="0">
                <a:solidFill>
                  <a:srgbClr val="EB0001"/>
                </a:solidFill>
              </a:rPr>
              <a:t> </a:t>
            </a:r>
            <a:r>
              <a:rPr lang="en-US" b="1" dirty="0"/>
              <a:t>print and promotional materials</a:t>
            </a:r>
          </a:p>
          <a:p>
            <a:pPr>
              <a:buClr>
                <a:schemeClr val="tx1"/>
              </a:buClr>
            </a:pPr>
            <a:r>
              <a:rPr lang="en-US" b="1" dirty="0"/>
              <a:t>Use </a:t>
            </a:r>
            <a:r>
              <a:rPr lang="en-US" b="1" dirty="0">
                <a:solidFill>
                  <a:srgbClr val="EB0001"/>
                </a:solidFill>
                <a:hlinkClick r:id="rId8">
                  <a:extLst>
                    <a:ext uri="{A12FA001-AC4F-418D-AE19-62706E023703}">
                      <ahyp:hlinkClr xmlns:ahyp="http://schemas.microsoft.com/office/drawing/2018/hyperlinkcolor" val="tx"/>
                    </a:ext>
                  </a:extLst>
                </a:hlinkClick>
              </a:rPr>
              <a:t>ready-to-use messaging</a:t>
            </a:r>
            <a:r>
              <a:rPr lang="en-US" b="1" dirty="0">
                <a:solidFill>
                  <a:srgbClr val="EB0001"/>
                </a:solidFill>
              </a:rPr>
              <a:t> </a:t>
            </a:r>
            <a:r>
              <a:rPr lang="en-US" dirty="0"/>
              <a:t>in your next                       POM/POD/POW, newsletter or email </a:t>
            </a:r>
          </a:p>
          <a:p>
            <a:pPr>
              <a:buClr>
                <a:schemeClr val="tx1"/>
              </a:buClr>
            </a:pPr>
            <a:r>
              <a:rPr lang="en-US" b="1" dirty="0">
                <a:cs typeface="Arial"/>
              </a:rPr>
              <a:t>Link to us </a:t>
            </a:r>
            <a:r>
              <a:rPr lang="en-US" dirty="0">
                <a:cs typeface="Arial"/>
              </a:rPr>
              <a:t>on your website using the available                             </a:t>
            </a:r>
            <a:r>
              <a:rPr lang="en-US" b="1" dirty="0">
                <a:solidFill>
                  <a:srgbClr val="EB0001"/>
                </a:solidFill>
                <a:cs typeface="Arial"/>
                <a:hlinkClick r:id="rId9">
                  <a:extLst>
                    <a:ext uri="{A12FA001-AC4F-418D-AE19-62706E023703}">
                      <ahyp:hlinkClr xmlns:ahyp="http://schemas.microsoft.com/office/drawing/2018/hyperlinkcolor" val="tx"/>
                    </a:ext>
                  </a:extLst>
                </a:hlinkClick>
              </a:rPr>
              <a:t>graphics and HTML code</a:t>
            </a:r>
            <a:endParaRPr lang="en-US" b="1" dirty="0">
              <a:solidFill>
                <a:srgbClr val="EB0001"/>
              </a:solidFill>
              <a:cs typeface="Arial"/>
            </a:endParaRPr>
          </a:p>
          <a:p>
            <a:pPr>
              <a:buClr>
                <a:schemeClr val="tx1"/>
              </a:buClr>
            </a:pPr>
            <a:endParaRPr lang="en-US" dirty="0"/>
          </a:p>
        </p:txBody>
      </p:sp>
      <p:pic>
        <p:nvPicPr>
          <p:cNvPr id="9" name="Picture 8" descr="Screenshot of YouCanQuit2 newsletter, The Quit Brief">
            <a:extLst>
              <a:ext uri="{FF2B5EF4-FFF2-40B4-BE49-F238E27FC236}">
                <a16:creationId xmlns:a16="http://schemas.microsoft.com/office/drawing/2014/main" id="{9FAA27F8-E054-493C-B01A-F337A21A192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22895" y="3666006"/>
            <a:ext cx="1992455" cy="2590558"/>
          </a:xfrm>
          <a:prstGeom prst="rect">
            <a:avLst/>
          </a:prstGeom>
        </p:spPr>
        <p:style>
          <a:lnRef idx="0">
            <a:schemeClr val="accent1"/>
          </a:lnRef>
          <a:fillRef idx="3">
            <a:schemeClr val="accent1"/>
          </a:fillRef>
          <a:effectRef idx="3">
            <a:schemeClr val="accent1"/>
          </a:effectRef>
          <a:fontRef idx="minor">
            <a:schemeClr val="lt1"/>
          </a:fontRef>
        </p:style>
      </p:pic>
      <p:sp>
        <p:nvSpPr>
          <p:cNvPr id="5" name="Footer Placeholder 4">
            <a:extLst>
              <a:ext uri="{FF2B5EF4-FFF2-40B4-BE49-F238E27FC236}">
                <a16:creationId xmlns:a16="http://schemas.microsoft.com/office/drawing/2014/main" id="{8FCC2A50-7FCB-4B19-9779-D3C3E20C75D4}"/>
              </a:ext>
            </a:extLst>
          </p:cNvPr>
          <p:cNvSpPr>
            <a:spLocks noGrp="1"/>
          </p:cNvSpPr>
          <p:nvPr>
            <p:ph type="ftr" sz="quarter" idx="16"/>
          </p:nvPr>
        </p:nvSpPr>
        <p:spPr/>
        <p:txBody>
          <a:bodyPr/>
          <a:lstStyle/>
          <a:p>
            <a:r>
              <a:rPr lang="en-US" sz="800">
                <a:solidFill>
                  <a:srgbClr val="C00000"/>
                </a:solidFill>
                <a:highlight>
                  <a:srgbClr val="FFFF00"/>
                </a:highlight>
              </a:rPr>
              <a:t>*Footer</a:t>
            </a:r>
            <a:endParaRPr lang="en-US">
              <a:solidFill>
                <a:srgbClr val="C00000"/>
              </a:solidFill>
              <a:highlight>
                <a:srgbClr val="FFFF00"/>
              </a:highlight>
            </a:endParaRPr>
          </a:p>
        </p:txBody>
      </p:sp>
      <p:sp>
        <p:nvSpPr>
          <p:cNvPr id="6" name="Slide Number Placeholder 5">
            <a:extLst>
              <a:ext uri="{FF2B5EF4-FFF2-40B4-BE49-F238E27FC236}">
                <a16:creationId xmlns:a16="http://schemas.microsoft.com/office/drawing/2014/main" id="{458FB2FA-4150-401D-81DF-A889CFF26B33}"/>
              </a:ext>
            </a:extLst>
          </p:cNvPr>
          <p:cNvSpPr>
            <a:spLocks noGrp="1"/>
          </p:cNvSpPr>
          <p:nvPr>
            <p:ph type="sldNum" sz="quarter" idx="17"/>
          </p:nvPr>
        </p:nvSpPr>
        <p:spPr/>
        <p:txBody>
          <a:bodyPr/>
          <a:lstStyle/>
          <a:p>
            <a:fld id="{650F9FC7-BB00-1A4A-94E9-B3E00BC894DB}" type="slidenum">
              <a:rPr lang="en-US" smtClean="0"/>
              <a:pPr/>
              <a:t>10</a:t>
            </a:fld>
            <a:endParaRPr lang="en-US"/>
          </a:p>
        </p:txBody>
      </p:sp>
    </p:spTree>
    <p:extLst>
      <p:ext uri="{BB962C8B-B14F-4D97-AF65-F5344CB8AC3E}">
        <p14:creationId xmlns:p14="http://schemas.microsoft.com/office/powerpoint/2010/main" val="469932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9520F-9690-40B5-A922-8D64544888A0}"/>
              </a:ext>
            </a:extLst>
          </p:cNvPr>
          <p:cNvSpPr>
            <a:spLocks noGrp="1"/>
          </p:cNvSpPr>
          <p:nvPr>
            <p:ph type="title"/>
          </p:nvPr>
        </p:nvSpPr>
        <p:spPr>
          <a:xfrm>
            <a:off x="628650" y="364834"/>
            <a:ext cx="5100818" cy="914400"/>
          </a:xfrm>
        </p:spPr>
        <p:txBody>
          <a:bodyPr/>
          <a:lstStyle/>
          <a:p>
            <a:r>
              <a:rPr lang="en-US"/>
              <a:t>Campaign Videos</a:t>
            </a:r>
          </a:p>
        </p:txBody>
      </p:sp>
      <p:cxnSp>
        <p:nvCxnSpPr>
          <p:cNvPr id="9" name="Straight Connector 8">
            <a:extLst>
              <a:ext uri="{FF2B5EF4-FFF2-40B4-BE49-F238E27FC236}">
                <a16:creationId xmlns:a16="http://schemas.microsoft.com/office/drawing/2014/main" id="{2050F909-5F4C-D20C-7CB6-C5C00140D66C}"/>
              </a:ext>
              <a:ext uri="{C183D7F6-B498-43B3-948B-1728B52AA6E4}">
                <adec:decorative xmlns:adec="http://schemas.microsoft.com/office/drawing/2017/decorative" val="1"/>
              </a:ext>
            </a:extLst>
          </p:cNvPr>
          <p:cNvCxnSpPr>
            <a:cxnSpLocks/>
          </p:cNvCxnSpPr>
          <p:nvPr/>
        </p:nvCxnSpPr>
        <p:spPr>
          <a:xfrm>
            <a:off x="708916" y="1159059"/>
            <a:ext cx="7806434" cy="0"/>
          </a:xfrm>
          <a:prstGeom prst="line">
            <a:avLst/>
          </a:prstGeom>
          <a:ln w="57150">
            <a:solidFill>
              <a:srgbClr val="EB000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7697248E-BD3D-456A-97DE-5C8913A4A158}"/>
              </a:ext>
            </a:extLst>
          </p:cNvPr>
          <p:cNvSpPr>
            <a:spLocks noGrp="1"/>
          </p:cNvSpPr>
          <p:nvPr>
            <p:ph sz="quarter" idx="15"/>
          </p:nvPr>
        </p:nvSpPr>
        <p:spPr>
          <a:xfrm>
            <a:off x="628649" y="1262392"/>
            <a:ext cx="8173827" cy="4956890"/>
          </a:xfrm>
        </p:spPr>
        <p:txBody>
          <a:bodyPr vert="horz" lIns="91440" tIns="45720" rIns="91440" bIns="45720" rtlCol="0" anchor="t">
            <a:normAutofit/>
          </a:bodyPr>
          <a:lstStyle/>
          <a:p>
            <a:pPr marL="0" indent="0">
              <a:buClr>
                <a:schemeClr val="tx1"/>
              </a:buClr>
              <a:buNone/>
            </a:pPr>
            <a:r>
              <a:rPr lang="en-US" b="1"/>
              <a:t>Stream or download videos </a:t>
            </a:r>
            <a:r>
              <a:rPr lang="en-US"/>
              <a:t>including the</a:t>
            </a:r>
            <a:r>
              <a:rPr lang="en-US" b="1"/>
              <a:t> </a:t>
            </a:r>
            <a:r>
              <a:rPr lang="en-US" b="1">
                <a:solidFill>
                  <a:srgbClr val="EB0001"/>
                </a:solidFill>
                <a:hlinkClick r:id="rId5">
                  <a:extLst>
                    <a:ext uri="{A12FA001-AC4F-418D-AE19-62706E023703}">
                      <ahyp:hlinkClr xmlns:ahyp="http://schemas.microsoft.com/office/drawing/2018/hyperlinkcolor" val="tx"/>
                    </a:ext>
                  </a:extLst>
                </a:hlinkClick>
              </a:rPr>
              <a:t>Campaign Overview Video</a:t>
            </a:r>
            <a:r>
              <a:rPr lang="en-US"/>
              <a:t>,</a:t>
            </a:r>
            <a:r>
              <a:rPr lang="en-US" b="1">
                <a:solidFill>
                  <a:srgbClr val="EB0001"/>
                </a:solidFill>
              </a:rPr>
              <a:t> </a:t>
            </a:r>
            <a:r>
              <a:rPr lang="en-US" b="1">
                <a:solidFill>
                  <a:srgbClr val="EB0001"/>
                </a:solidFill>
                <a:hlinkClick r:id="rId6">
                  <a:extLst>
                    <a:ext uri="{A12FA001-AC4F-418D-AE19-62706E023703}">
                      <ahyp:hlinkClr xmlns:ahyp="http://schemas.microsoft.com/office/drawing/2018/hyperlinkcolor" val="tx"/>
                    </a:ext>
                  </a:extLst>
                </a:hlinkClick>
              </a:rPr>
              <a:t>The Harms of Vaping</a:t>
            </a:r>
            <a:r>
              <a:rPr lang="en-US"/>
              <a:t>,</a:t>
            </a:r>
            <a:r>
              <a:rPr lang="en-US" b="1">
                <a:solidFill>
                  <a:srgbClr val="EB0001"/>
                </a:solidFill>
              </a:rPr>
              <a:t> </a:t>
            </a:r>
            <a:r>
              <a:rPr lang="en-US"/>
              <a:t>and </a:t>
            </a:r>
            <a:r>
              <a:rPr lang="en-US" b="1">
                <a:solidFill>
                  <a:srgbClr val="EB0001"/>
                </a:solidFill>
                <a:hlinkClick r:id="rId7">
                  <a:extLst>
                    <a:ext uri="{A12FA001-AC4F-418D-AE19-62706E023703}">
                      <ahyp:hlinkClr xmlns:ahyp="http://schemas.microsoft.com/office/drawing/2018/hyperlinkcolor" val="tx"/>
                    </a:ext>
                  </a:extLst>
                </a:hlinkClick>
              </a:rPr>
              <a:t>The</a:t>
            </a:r>
            <a:r>
              <a:rPr lang="en-US">
                <a:solidFill>
                  <a:srgbClr val="EB0001"/>
                </a:solidFill>
                <a:hlinkClick r:id="rId7">
                  <a:extLst>
                    <a:ext uri="{A12FA001-AC4F-418D-AE19-62706E023703}">
                      <ahyp:hlinkClr xmlns:ahyp="http://schemas.microsoft.com/office/drawing/2018/hyperlinkcolor" val="tx"/>
                    </a:ext>
                  </a:extLst>
                </a:hlinkClick>
              </a:rPr>
              <a:t> </a:t>
            </a:r>
            <a:r>
              <a:rPr lang="en-US" b="1">
                <a:solidFill>
                  <a:srgbClr val="EB0001"/>
                </a:solidFill>
                <a:hlinkClick r:id="rId7">
                  <a:extLst>
                    <a:ext uri="{A12FA001-AC4F-418D-AE19-62706E023703}">
                      <ahyp:hlinkClr xmlns:ahyp="http://schemas.microsoft.com/office/drawing/2018/hyperlinkcolor" val="tx"/>
                    </a:ext>
                  </a:extLst>
                </a:hlinkClick>
              </a:rPr>
              <a:t>Positive Impacts of Quitting Tobacco</a:t>
            </a:r>
            <a:r>
              <a:rPr lang="en-US"/>
              <a:t>:</a:t>
            </a:r>
          </a:p>
          <a:p>
            <a:pPr marL="0" indent="0">
              <a:buClr>
                <a:schemeClr val="tx1"/>
              </a:buClr>
              <a:buNone/>
            </a:pPr>
            <a:endParaRPr lang="en-US"/>
          </a:p>
        </p:txBody>
      </p:sp>
      <p:pic>
        <p:nvPicPr>
          <p:cNvPr id="2" name="YCQ2_PI_PSA_LOW RES_ONLINE_720" descr="YouCanQuit2 Video The Positive Impacts of Quitting Tobacco">
            <a:hlinkClick r:id="" action="ppaction://media"/>
            <a:extLst>
              <a:ext uri="{FF2B5EF4-FFF2-40B4-BE49-F238E27FC236}">
                <a16:creationId xmlns:a16="http://schemas.microsoft.com/office/drawing/2014/main" id="{1FA1F77B-D426-461E-959D-2B1E2001934A}"/>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E4AFAD0B-BA5C-4C29-B3EA-E7126DEF54BC}" label="YCQ2_PI_PSA_GENERAL_1080" lang="" r:embed="rId8"/>
                        </p173:trackLst>
                      </p173:tracksInfo>
                    </p:ext>
                  </p14:extLst>
                </p14:media>
              </p:ext>
            </p:extLst>
          </p:nvPr>
        </p:nvPicPr>
        <p:blipFill>
          <a:blip r:embed="rId9"/>
          <a:stretch>
            <a:fillRect/>
          </a:stretch>
        </p:blipFill>
        <p:spPr>
          <a:xfrm>
            <a:off x="1118577" y="2176792"/>
            <a:ext cx="6906846" cy="3885101"/>
          </a:xfrm>
          <a:prstGeom prst="rect">
            <a:avLst/>
          </a:prstGeom>
        </p:spPr>
      </p:pic>
      <p:sp>
        <p:nvSpPr>
          <p:cNvPr id="5" name="Footer Placeholder 4">
            <a:extLst>
              <a:ext uri="{FF2B5EF4-FFF2-40B4-BE49-F238E27FC236}">
                <a16:creationId xmlns:a16="http://schemas.microsoft.com/office/drawing/2014/main" id="{8FCC2A50-7FCB-4B19-9779-D3C3E20C75D4}"/>
              </a:ext>
            </a:extLst>
          </p:cNvPr>
          <p:cNvSpPr>
            <a:spLocks noGrp="1"/>
          </p:cNvSpPr>
          <p:nvPr>
            <p:ph type="ftr" sz="quarter" idx="16"/>
          </p:nvPr>
        </p:nvSpPr>
        <p:spPr>
          <a:xfrm>
            <a:off x="628649" y="6429097"/>
            <a:ext cx="5486400" cy="365125"/>
          </a:xfrm>
        </p:spPr>
        <p:txBody>
          <a:bodyPr/>
          <a:lstStyle/>
          <a:p>
            <a:r>
              <a:rPr lang="en-US" sz="800">
                <a:solidFill>
                  <a:srgbClr val="C00000"/>
                </a:solidFill>
                <a:highlight>
                  <a:srgbClr val="FFFF00"/>
                </a:highlight>
              </a:rPr>
              <a:t>*Footer</a:t>
            </a:r>
            <a:endParaRPr lang="en-US">
              <a:solidFill>
                <a:srgbClr val="C00000"/>
              </a:solidFill>
              <a:highlight>
                <a:srgbClr val="FFFF00"/>
              </a:highlight>
            </a:endParaRPr>
          </a:p>
        </p:txBody>
      </p:sp>
      <p:sp>
        <p:nvSpPr>
          <p:cNvPr id="6" name="Slide Number Placeholder 5">
            <a:extLst>
              <a:ext uri="{FF2B5EF4-FFF2-40B4-BE49-F238E27FC236}">
                <a16:creationId xmlns:a16="http://schemas.microsoft.com/office/drawing/2014/main" id="{458FB2FA-4150-401D-81DF-A889CFF26B33}"/>
              </a:ext>
            </a:extLst>
          </p:cNvPr>
          <p:cNvSpPr>
            <a:spLocks noGrp="1"/>
          </p:cNvSpPr>
          <p:nvPr>
            <p:ph type="sldNum" sz="quarter" idx="17"/>
          </p:nvPr>
        </p:nvSpPr>
        <p:spPr/>
        <p:txBody>
          <a:bodyPr/>
          <a:lstStyle/>
          <a:p>
            <a:fld id="{650F9FC7-BB00-1A4A-94E9-B3E00BC894DB}" type="slidenum">
              <a:rPr lang="en-US" smtClean="0"/>
              <a:pPr/>
              <a:t>11</a:t>
            </a:fld>
            <a:endParaRPr lang="en-US"/>
          </a:p>
        </p:txBody>
      </p:sp>
    </p:spTree>
    <p:extLst>
      <p:ext uri="{BB962C8B-B14F-4D97-AF65-F5344CB8AC3E}">
        <p14:creationId xmlns:p14="http://schemas.microsoft.com/office/powerpoint/2010/main" val="254502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9520F-9690-40B5-A922-8D64544888A0}"/>
              </a:ext>
            </a:extLst>
          </p:cNvPr>
          <p:cNvSpPr>
            <a:spLocks noGrp="1"/>
          </p:cNvSpPr>
          <p:nvPr>
            <p:ph type="title"/>
          </p:nvPr>
        </p:nvSpPr>
        <p:spPr>
          <a:xfrm>
            <a:off x="591593" y="341828"/>
            <a:ext cx="8170966" cy="914400"/>
          </a:xfrm>
        </p:spPr>
        <p:txBody>
          <a:bodyPr/>
          <a:lstStyle/>
          <a:p>
            <a:r>
              <a:rPr lang="en-US"/>
              <a:t>Resources for service members (1/2)</a:t>
            </a:r>
          </a:p>
        </p:txBody>
      </p:sp>
      <p:cxnSp>
        <p:nvCxnSpPr>
          <p:cNvPr id="4" name="Straight Connector 3">
            <a:extLst>
              <a:ext uri="{FF2B5EF4-FFF2-40B4-BE49-F238E27FC236}">
                <a16:creationId xmlns:a16="http://schemas.microsoft.com/office/drawing/2014/main" id="{7246FE80-CACB-B0E2-8D71-F00C57EE69B0}"/>
              </a:ext>
              <a:ext uri="{C183D7F6-B498-43B3-948B-1728B52AA6E4}">
                <adec:decorative xmlns:adec="http://schemas.microsoft.com/office/drawing/2017/decorative" val="1"/>
              </a:ext>
            </a:extLst>
          </p:cNvPr>
          <p:cNvCxnSpPr>
            <a:cxnSpLocks/>
          </p:cNvCxnSpPr>
          <p:nvPr/>
        </p:nvCxnSpPr>
        <p:spPr>
          <a:xfrm>
            <a:off x="708916" y="1059460"/>
            <a:ext cx="7936320" cy="0"/>
          </a:xfrm>
          <a:prstGeom prst="line">
            <a:avLst/>
          </a:prstGeom>
          <a:ln w="57150">
            <a:solidFill>
              <a:srgbClr val="EB000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7697248E-BD3D-456A-97DE-5C8913A4A158}"/>
              </a:ext>
            </a:extLst>
          </p:cNvPr>
          <p:cNvSpPr>
            <a:spLocks noGrp="1"/>
          </p:cNvSpPr>
          <p:nvPr>
            <p:ph sz="quarter" idx="15"/>
          </p:nvPr>
        </p:nvSpPr>
        <p:spPr>
          <a:xfrm>
            <a:off x="708916" y="1656047"/>
            <a:ext cx="3548307" cy="4445208"/>
          </a:xfrm>
        </p:spPr>
        <p:txBody>
          <a:bodyPr vert="horz" lIns="91440" tIns="45720" rIns="91440" bIns="45720" rtlCol="0" anchor="t">
            <a:normAutofit lnSpcReduction="10000"/>
          </a:bodyPr>
          <a:lstStyle/>
          <a:p>
            <a:pPr marL="342900" marR="0" lvl="0" indent="-342900">
              <a:spcBef>
                <a:spcPts val="0"/>
              </a:spcBef>
              <a:spcAft>
                <a:spcPts val="1200"/>
              </a:spcAft>
              <a:buClr>
                <a:schemeClr val="tx1"/>
              </a:buClr>
              <a:buFont typeface="Arial" panose="020B0604020202020204" pitchFamily="34" charset="0"/>
              <a:buChar char="•"/>
              <a:tabLst>
                <a:tab pos="457200" algn="l"/>
              </a:tabLst>
            </a:pPr>
            <a:r>
              <a:rPr lang="en-US" sz="1700" b="1">
                <a:solidFill>
                  <a:srgbClr val="EB0001"/>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Support Locator</a:t>
            </a:r>
            <a:r>
              <a:rPr lang="en-US" sz="1700" b="1">
                <a:effectLst/>
                <a:ea typeface="Calibri" panose="020F0502020204030204" pitchFamily="34" charset="0"/>
                <a:cs typeface="Times New Roman" panose="02020603050405020304" pitchFamily="18" charset="0"/>
              </a:rPr>
              <a:t>:</a:t>
            </a:r>
            <a:r>
              <a:rPr lang="en-US" sz="1700" b="1">
                <a:solidFill>
                  <a:srgbClr val="EB0001"/>
                </a:solidFill>
                <a:ea typeface="Calibri" panose="020F0502020204030204" pitchFamily="34" charset="0"/>
                <a:cs typeface="Times New Roman" panose="02020603050405020304" pitchFamily="18" charset="0"/>
              </a:rPr>
              <a:t> </a:t>
            </a:r>
            <a:r>
              <a:rPr lang="en-US" sz="1700">
                <a:ea typeface="Calibri" panose="020F0502020204030204" pitchFamily="34" charset="0"/>
                <a:cs typeface="Times New Roman" panose="02020603050405020304" pitchFamily="18" charset="0"/>
              </a:rPr>
              <a:t>Helps Service members and others find resources and support for a variety of tobacco cessation needs. As a professional, you can also submit your resource or program for listing</a:t>
            </a:r>
          </a:p>
          <a:p>
            <a:pPr marL="342900" indent="-342900">
              <a:spcBef>
                <a:spcPts val="0"/>
              </a:spcBef>
              <a:spcAft>
                <a:spcPts val="1200"/>
              </a:spcAft>
              <a:buClr>
                <a:schemeClr val="tx2"/>
              </a:buClr>
              <a:tabLst>
                <a:tab pos="457200" algn="l"/>
              </a:tabLst>
            </a:pPr>
            <a:r>
              <a:rPr lang="en-US" sz="1700" b="1" u="sng">
                <a:solidFill>
                  <a:srgbClr val="EB0001"/>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Quit Plan</a:t>
            </a:r>
            <a:r>
              <a:rPr lang="en-US" sz="1700" b="1">
                <a:effectLst/>
                <a:ea typeface="Calibri" panose="020F0502020204030204" pitchFamily="34" charset="0"/>
                <a:cs typeface="Times New Roman" panose="02020603050405020304" pitchFamily="18" charset="0"/>
              </a:rPr>
              <a:t>: </a:t>
            </a:r>
            <a:r>
              <a:rPr lang="en-US" sz="1700">
                <a:effectLst/>
                <a:ea typeface="Calibri" panose="020F0502020204030204" pitchFamily="34" charset="0"/>
                <a:cs typeface="Times New Roman" panose="02020603050405020304" pitchFamily="18" charset="0"/>
              </a:rPr>
              <a:t>This mobile-first, app-like tool helps Service members make their future tobacco free. The interactive tool offers a step-by-step, customized plan for quitting tobacco and staying quit</a:t>
            </a:r>
            <a:endParaRPr lang="en-US" sz="1700">
              <a:cs typeface="Arial"/>
            </a:endParaRPr>
          </a:p>
          <a:p>
            <a:pPr marL="0" indent="0">
              <a:buNone/>
            </a:pPr>
            <a:endParaRPr lang="en-US" sz="1700">
              <a:cs typeface="Arial"/>
            </a:endParaRPr>
          </a:p>
          <a:p>
            <a:pPr marL="342900" marR="0" lvl="0" indent="-342900">
              <a:spcBef>
                <a:spcPts val="0"/>
              </a:spcBef>
              <a:spcAft>
                <a:spcPts val="0"/>
              </a:spcAft>
              <a:buFont typeface="Arial" panose="020B0604020202020204" pitchFamily="34" charset="0"/>
              <a:buChar char="•"/>
              <a:tabLst>
                <a:tab pos="457200" algn="l"/>
              </a:tabLst>
            </a:pPr>
            <a:endParaRPr lang="en-US" sz="1700">
              <a:effectLst/>
              <a:ea typeface="Calibri" panose="020F0502020204030204" pitchFamily="34" charset="0"/>
              <a:cs typeface="Times New Roman" panose="02020603050405020304" pitchFamily="18" charset="0"/>
            </a:endParaRPr>
          </a:p>
        </p:txBody>
      </p:sp>
      <p:sp>
        <p:nvSpPr>
          <p:cNvPr id="2" name="Content Placeholder 7">
            <a:extLst>
              <a:ext uri="{FF2B5EF4-FFF2-40B4-BE49-F238E27FC236}">
                <a16:creationId xmlns:a16="http://schemas.microsoft.com/office/drawing/2014/main" id="{AC43BCC6-351C-3F0C-638C-0BE65AF66CD0}"/>
              </a:ext>
            </a:extLst>
          </p:cNvPr>
          <p:cNvSpPr txBox="1">
            <a:spLocks/>
          </p:cNvSpPr>
          <p:nvPr/>
        </p:nvSpPr>
        <p:spPr>
          <a:xfrm>
            <a:off x="4886778" y="1656047"/>
            <a:ext cx="3758458" cy="3986036"/>
          </a:xfrm>
          <a:prstGeom prst="rect">
            <a:avLst/>
          </a:prstGeom>
        </p:spPr>
        <p:txBody>
          <a:bodyPr vert="horz" lIns="91440" tIns="45720" rIns="91440" bIns="45720" rtlCol="0" anchor="t">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4"/>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Clr>
                <a:schemeClr val="tx2"/>
              </a:buClr>
              <a:buFont typeface="Arial" panose="020B0604020202020204" pitchFamily="34" charset="0"/>
              <a:buChar char="•"/>
              <a:tabLst>
                <a:tab pos="457200" algn="l"/>
              </a:tabLst>
            </a:pPr>
            <a:r>
              <a:rPr lang="en-US" sz="1700" b="1">
                <a:solidFill>
                  <a:srgbClr val="EB0001"/>
                </a:solidFill>
                <a:hlinkClick r:id="rId5">
                  <a:extLst>
                    <a:ext uri="{A12FA001-AC4F-418D-AE19-62706E023703}">
                      <ahyp:hlinkClr xmlns:ahyp="http://schemas.microsoft.com/office/drawing/2018/hyperlinkcolor" val="tx"/>
                    </a:ext>
                  </a:extLst>
                </a:hlinkClick>
              </a:rPr>
              <a:t>Savings Calculator</a:t>
            </a:r>
            <a:r>
              <a:rPr lang="en-US" sz="1700" b="1"/>
              <a:t>:</a:t>
            </a:r>
            <a:r>
              <a:rPr lang="en-US" sz="1700" b="1">
                <a:solidFill>
                  <a:srgbClr val="FF0000"/>
                </a:solidFill>
              </a:rPr>
              <a:t> </a:t>
            </a:r>
            <a:r>
              <a:rPr lang="en-US" sz="1700"/>
              <a:t>Allows Service members to see how much money they will save by quitting cigarettes, smokeless tobacco, or e-cigarettes</a:t>
            </a:r>
          </a:p>
        </p:txBody>
      </p:sp>
      <p:pic>
        <p:nvPicPr>
          <p:cNvPr id="9" name="Picture 8" descr="Graphic of woman planning out a calendar">
            <a:extLst>
              <a:ext uri="{FF2B5EF4-FFF2-40B4-BE49-F238E27FC236}">
                <a16:creationId xmlns:a16="http://schemas.microsoft.com/office/drawing/2014/main" id="{2748CA86-E331-E4F2-1063-C685DC5A58B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096929" y="3063352"/>
            <a:ext cx="3548307" cy="3548307"/>
          </a:xfrm>
          <a:prstGeom prst="rect">
            <a:avLst/>
          </a:prstGeom>
        </p:spPr>
      </p:pic>
      <p:sp>
        <p:nvSpPr>
          <p:cNvPr id="5" name="Footer Placeholder 4">
            <a:extLst>
              <a:ext uri="{FF2B5EF4-FFF2-40B4-BE49-F238E27FC236}">
                <a16:creationId xmlns:a16="http://schemas.microsoft.com/office/drawing/2014/main" id="{8FCC2A50-7FCB-4B19-9779-D3C3E20C75D4}"/>
              </a:ext>
            </a:extLst>
          </p:cNvPr>
          <p:cNvSpPr>
            <a:spLocks noGrp="1"/>
          </p:cNvSpPr>
          <p:nvPr>
            <p:ph type="ftr" sz="quarter" idx="16"/>
          </p:nvPr>
        </p:nvSpPr>
        <p:spPr>
          <a:xfrm>
            <a:off x="628650" y="6429097"/>
            <a:ext cx="5486400" cy="365125"/>
          </a:xfrm>
        </p:spPr>
        <p:txBody>
          <a:bodyPr/>
          <a:lstStyle/>
          <a:p>
            <a:r>
              <a:rPr lang="en-US" sz="800">
                <a:solidFill>
                  <a:srgbClr val="C00000"/>
                </a:solidFill>
                <a:highlight>
                  <a:srgbClr val="FFFF00"/>
                </a:highlight>
              </a:rPr>
              <a:t>*Footer</a:t>
            </a:r>
            <a:endParaRPr lang="en-US">
              <a:solidFill>
                <a:srgbClr val="C00000"/>
              </a:solidFill>
              <a:highlight>
                <a:srgbClr val="FFFF00"/>
              </a:highlight>
            </a:endParaRPr>
          </a:p>
        </p:txBody>
      </p:sp>
      <p:sp>
        <p:nvSpPr>
          <p:cNvPr id="6" name="Slide Number Placeholder 5">
            <a:extLst>
              <a:ext uri="{FF2B5EF4-FFF2-40B4-BE49-F238E27FC236}">
                <a16:creationId xmlns:a16="http://schemas.microsoft.com/office/drawing/2014/main" id="{458FB2FA-4150-401D-81DF-A889CFF26B33}"/>
              </a:ext>
            </a:extLst>
          </p:cNvPr>
          <p:cNvSpPr>
            <a:spLocks noGrp="1"/>
          </p:cNvSpPr>
          <p:nvPr>
            <p:ph type="sldNum" sz="quarter" idx="17"/>
          </p:nvPr>
        </p:nvSpPr>
        <p:spPr/>
        <p:txBody>
          <a:bodyPr/>
          <a:lstStyle/>
          <a:p>
            <a:fld id="{650F9FC7-BB00-1A4A-94E9-B3E00BC894DB}" type="slidenum">
              <a:rPr lang="en-US" smtClean="0"/>
              <a:pPr/>
              <a:t>12</a:t>
            </a:fld>
            <a:endParaRPr lang="en-US"/>
          </a:p>
        </p:txBody>
      </p:sp>
    </p:spTree>
    <p:extLst>
      <p:ext uri="{BB962C8B-B14F-4D97-AF65-F5344CB8AC3E}">
        <p14:creationId xmlns:p14="http://schemas.microsoft.com/office/powerpoint/2010/main" val="251156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8F5BFB44-6B7A-A830-6E4C-821DDA0F30FF}"/>
              </a:ext>
            </a:extLst>
          </p:cNvPr>
          <p:cNvSpPr>
            <a:spLocks noGrp="1"/>
          </p:cNvSpPr>
          <p:nvPr>
            <p:ph type="title"/>
          </p:nvPr>
        </p:nvSpPr>
        <p:spPr>
          <a:xfrm>
            <a:off x="591593" y="341828"/>
            <a:ext cx="8170966" cy="914400"/>
          </a:xfrm>
        </p:spPr>
        <p:txBody>
          <a:bodyPr/>
          <a:lstStyle/>
          <a:p>
            <a:r>
              <a:rPr lang="en-US"/>
              <a:t>Resources for service members (2/2)</a:t>
            </a:r>
          </a:p>
        </p:txBody>
      </p:sp>
      <p:cxnSp>
        <p:nvCxnSpPr>
          <p:cNvPr id="11" name="Straight Connector 10">
            <a:extLst>
              <a:ext uri="{FF2B5EF4-FFF2-40B4-BE49-F238E27FC236}">
                <a16:creationId xmlns:a16="http://schemas.microsoft.com/office/drawing/2014/main" id="{1A9692CD-6380-1600-C75E-54408169C3AE}"/>
              </a:ext>
              <a:ext uri="{C183D7F6-B498-43B3-948B-1728B52AA6E4}">
                <adec:decorative xmlns:adec="http://schemas.microsoft.com/office/drawing/2017/decorative" val="1"/>
              </a:ext>
            </a:extLst>
          </p:cNvPr>
          <p:cNvCxnSpPr>
            <a:cxnSpLocks/>
          </p:cNvCxnSpPr>
          <p:nvPr/>
        </p:nvCxnSpPr>
        <p:spPr>
          <a:xfrm>
            <a:off x="708916" y="1059460"/>
            <a:ext cx="7936320" cy="0"/>
          </a:xfrm>
          <a:prstGeom prst="line">
            <a:avLst/>
          </a:prstGeom>
          <a:ln w="57150">
            <a:solidFill>
              <a:srgbClr val="EB0001"/>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693869D0-1327-4DDD-930A-A05E4782D864}"/>
              </a:ext>
            </a:extLst>
          </p:cNvPr>
          <p:cNvSpPr>
            <a:spLocks noGrp="1"/>
          </p:cNvSpPr>
          <p:nvPr>
            <p:ph sz="half" idx="1"/>
          </p:nvPr>
        </p:nvSpPr>
        <p:spPr>
          <a:xfrm>
            <a:off x="628650" y="1240148"/>
            <a:ext cx="7886698" cy="717632"/>
          </a:xfrm>
        </p:spPr>
        <p:txBody>
          <a:bodyPr>
            <a:normAutofit/>
          </a:bodyPr>
          <a:lstStyle/>
          <a:p>
            <a:pPr marL="0" marR="0" lvl="0" indent="0">
              <a:spcBef>
                <a:spcPts val="0"/>
              </a:spcBef>
              <a:spcAft>
                <a:spcPts val="1200"/>
              </a:spcAft>
              <a:buNone/>
              <a:tabLst>
                <a:tab pos="457200" algn="l"/>
              </a:tabLst>
            </a:pPr>
            <a:r>
              <a:rPr lang="en-US" sz="1700" b="1">
                <a:effectLst/>
                <a:ea typeface="Calibri" panose="020F0502020204030204" pitchFamily="34" charset="0"/>
                <a:cs typeface="Times New Roman" panose="02020603050405020304" pitchFamily="18" charset="0"/>
              </a:rPr>
              <a:t>Web articles </a:t>
            </a:r>
            <a:r>
              <a:rPr lang="en-US" sz="1700">
                <a:effectLst/>
                <a:ea typeface="Calibri" panose="020F0502020204030204" pitchFamily="34" charset="0"/>
                <a:cs typeface="Times New Roman" panose="02020603050405020304" pitchFamily="18" charset="0"/>
              </a:rPr>
              <a:t>featuring a variety of resources about </a:t>
            </a:r>
            <a:r>
              <a:rPr lang="en-US" sz="1700">
                <a:ea typeface="Calibri" panose="020F0502020204030204" pitchFamily="34" charset="0"/>
                <a:cs typeface="Times New Roman" panose="02020603050405020304" pitchFamily="18" charset="0"/>
              </a:rPr>
              <a:t>different types of tobacco and the negative impacts, how to quit, and how to stay quit. Examples include:</a:t>
            </a:r>
            <a:endParaRPr lang="en-US" sz="1700">
              <a:effectLst/>
              <a:ea typeface="Calibri" panose="020F0502020204030204" pitchFamily="34" charset="0"/>
              <a:cs typeface="Times New Roman" panose="02020603050405020304" pitchFamily="18" charset="0"/>
            </a:endParaRPr>
          </a:p>
        </p:txBody>
      </p:sp>
      <p:pic>
        <p:nvPicPr>
          <p:cNvPr id="4" name="Picture 3" descr="Icon of cursor on a website">
            <a:extLst>
              <a:ext uri="{FF2B5EF4-FFF2-40B4-BE49-F238E27FC236}">
                <a16:creationId xmlns:a16="http://schemas.microsoft.com/office/drawing/2014/main" id="{061BE4E5-CA14-A9D2-85EA-18B691A89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651" y="2220524"/>
            <a:ext cx="3330441" cy="3330441"/>
          </a:xfrm>
          <a:prstGeom prst="rect">
            <a:avLst/>
          </a:prstGeom>
        </p:spPr>
      </p:pic>
      <p:sp>
        <p:nvSpPr>
          <p:cNvPr id="7" name="Content Placeholder 1">
            <a:extLst>
              <a:ext uri="{FF2B5EF4-FFF2-40B4-BE49-F238E27FC236}">
                <a16:creationId xmlns:a16="http://schemas.microsoft.com/office/drawing/2014/main" id="{DA8F17D6-0C1C-0B91-EB3E-36C1D044C319}"/>
              </a:ext>
            </a:extLst>
          </p:cNvPr>
          <p:cNvSpPr txBox="1">
            <a:spLocks/>
          </p:cNvSpPr>
          <p:nvPr/>
        </p:nvSpPr>
        <p:spPr>
          <a:xfrm>
            <a:off x="3200400" y="1923054"/>
            <a:ext cx="5314948" cy="425847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4"/>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chemeClr val="tx1">
                  <a:lumMod val="95000"/>
                  <a:lumOff val="5000"/>
                </a:schemeClr>
              </a:buClr>
              <a:tabLst>
                <a:tab pos="914400" algn="l"/>
              </a:tabLst>
            </a:pPr>
            <a:r>
              <a:rPr lang="en-US" sz="1700" b="1" u="sng">
                <a:solidFill>
                  <a:srgbClr val="EB0001"/>
                </a:solidFill>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Boost Healthy Habits While You Quit</a:t>
            </a:r>
            <a:r>
              <a:rPr lang="en-US" sz="1700" b="1">
                <a:effectLst/>
                <a:ea typeface="Calibri" panose="020F0502020204030204" pitchFamily="34" charset="0"/>
                <a:cs typeface="Times New Roman" panose="02020603050405020304" pitchFamily="18" charset="0"/>
              </a:rPr>
              <a:t>: </a:t>
            </a:r>
            <a:r>
              <a:rPr lang="en-US" sz="1700">
                <a:effectLst/>
                <a:ea typeface="Calibri" panose="020F0502020204030204" pitchFamily="34" charset="0"/>
                <a:cs typeface="Times New Roman" panose="02020603050405020304" pitchFamily="18" charset="0"/>
              </a:rPr>
              <a:t>Helps Service members learn more about building health habits for their body and mind while trying to quit tobacco</a:t>
            </a:r>
          </a:p>
          <a:p>
            <a:pPr>
              <a:spcBef>
                <a:spcPts val="0"/>
              </a:spcBef>
              <a:spcAft>
                <a:spcPts val="600"/>
              </a:spcAft>
              <a:buClr>
                <a:schemeClr val="tx1">
                  <a:lumMod val="95000"/>
                  <a:lumOff val="5000"/>
                </a:schemeClr>
              </a:buClr>
              <a:tabLst>
                <a:tab pos="914400" algn="l"/>
              </a:tabLst>
            </a:pPr>
            <a:r>
              <a:rPr lang="en-US" sz="1700" b="1" u="sng">
                <a:solidFill>
                  <a:srgbClr val="EB0001"/>
                </a:solidFill>
                <a:effectLs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Are Triggers Killing Your Vibe?</a:t>
            </a:r>
            <a:r>
              <a:rPr lang="en-US" sz="1700" b="1">
                <a:effectLst/>
                <a:ea typeface="Calibri" panose="020F0502020204030204" pitchFamily="34" charset="0"/>
                <a:cs typeface="Times New Roman" panose="02020603050405020304" pitchFamily="18" charset="0"/>
              </a:rPr>
              <a:t>:</a:t>
            </a:r>
            <a:r>
              <a:rPr lang="en-US" sz="1700" b="1">
                <a:solidFill>
                  <a:srgbClr val="EB0001"/>
                </a:solidFill>
                <a:effectLst/>
                <a:ea typeface="Calibri" panose="020F0502020204030204" pitchFamily="34" charset="0"/>
                <a:cs typeface="Times New Roman" panose="02020603050405020304" pitchFamily="18" charset="0"/>
              </a:rPr>
              <a:t> </a:t>
            </a:r>
            <a:r>
              <a:rPr lang="en-US" sz="1700">
                <a:effectLst/>
                <a:ea typeface="Calibri" panose="020F0502020204030204" pitchFamily="34" charset="0"/>
                <a:cs typeface="Times New Roman" panose="02020603050405020304" pitchFamily="18" charset="0"/>
              </a:rPr>
              <a:t>Explains how Service members can avoid situations that may make them want to use tobacco and different strategies they can take to fight the urge</a:t>
            </a:r>
          </a:p>
          <a:p>
            <a:pPr>
              <a:spcBef>
                <a:spcPts val="0"/>
              </a:spcBef>
              <a:spcAft>
                <a:spcPts val="600"/>
              </a:spcAft>
              <a:buClr>
                <a:schemeClr val="tx1">
                  <a:lumMod val="95000"/>
                  <a:lumOff val="5000"/>
                </a:schemeClr>
              </a:buClr>
              <a:tabLst>
                <a:tab pos="914400" algn="l"/>
              </a:tabLst>
            </a:pPr>
            <a:r>
              <a:rPr lang="en-US" sz="1700" b="1" u="sng">
                <a:solidFill>
                  <a:srgbClr val="EB0001"/>
                </a:solidFill>
                <a:effectLs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Smokeless Tobacco: Not a Quick Fix</a:t>
            </a:r>
            <a:r>
              <a:rPr lang="en-US" sz="1700" b="1">
                <a:effectLst/>
                <a:ea typeface="Calibri" panose="020F0502020204030204" pitchFamily="34" charset="0"/>
                <a:cs typeface="Times New Roman" panose="02020603050405020304" pitchFamily="18" charset="0"/>
              </a:rPr>
              <a:t>: </a:t>
            </a:r>
            <a:r>
              <a:rPr lang="en-US" sz="1700">
                <a:effectLst/>
                <a:ea typeface="Calibri" panose="020F0502020204030204" pitchFamily="34" charset="0"/>
                <a:cs typeface="Times New Roman" panose="02020603050405020304" pitchFamily="18" charset="0"/>
              </a:rPr>
              <a:t>Describes the different forms of smokeless tobacco and why using them isn’t a safer alternative to smoked tobacco</a:t>
            </a:r>
          </a:p>
          <a:p>
            <a:pPr>
              <a:spcBef>
                <a:spcPts val="0"/>
              </a:spcBef>
              <a:spcAft>
                <a:spcPts val="600"/>
              </a:spcAft>
              <a:buClr>
                <a:schemeClr val="tx1">
                  <a:lumMod val="95000"/>
                  <a:lumOff val="5000"/>
                </a:schemeClr>
              </a:buClr>
              <a:tabLst>
                <a:tab pos="914400" algn="l"/>
              </a:tabLst>
            </a:pPr>
            <a:r>
              <a:rPr lang="en-US" sz="1700" b="1">
                <a:solidFill>
                  <a:srgbClr val="EB0001"/>
                </a:solidFill>
                <a:effectLst/>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Power Through Nicotine Withdrawal</a:t>
            </a:r>
            <a:r>
              <a:rPr lang="en-US" sz="1700" b="1">
                <a:effectLst/>
                <a:ea typeface="Calibri" panose="020F0502020204030204" pitchFamily="34" charset="0"/>
                <a:cs typeface="Times New Roman" panose="02020603050405020304" pitchFamily="18" charset="0"/>
              </a:rPr>
              <a:t>:</a:t>
            </a:r>
            <a:r>
              <a:rPr lang="en-US" sz="1700">
                <a:effectLst/>
                <a:ea typeface="Calibri" panose="020F0502020204030204" pitchFamily="34" charset="0"/>
                <a:cs typeface="Times New Roman" panose="02020603050405020304" pitchFamily="18" charset="0"/>
              </a:rPr>
              <a:t> Offers tips on how to deal with the changes your body goes through during your quit journey</a:t>
            </a:r>
          </a:p>
        </p:txBody>
      </p:sp>
      <p:sp>
        <p:nvSpPr>
          <p:cNvPr id="8" name="Footer Placeholder 3">
            <a:extLst>
              <a:ext uri="{FF2B5EF4-FFF2-40B4-BE49-F238E27FC236}">
                <a16:creationId xmlns:a16="http://schemas.microsoft.com/office/drawing/2014/main" id="{22A099BF-A410-D8ED-F102-400E5308CE25}"/>
              </a:ext>
            </a:extLst>
          </p:cNvPr>
          <p:cNvSpPr>
            <a:spLocks noGrp="1"/>
          </p:cNvSpPr>
          <p:nvPr>
            <p:ph type="ftr" sz="quarter" idx="16"/>
          </p:nvPr>
        </p:nvSpPr>
        <p:spPr>
          <a:xfrm>
            <a:off x="628650" y="6431497"/>
            <a:ext cx="5486400" cy="365125"/>
          </a:xfrm>
        </p:spPr>
        <p:txBody>
          <a:bodyPr/>
          <a:lstStyle/>
          <a:p>
            <a:r>
              <a:rPr lang="en-US" sz="800">
                <a:solidFill>
                  <a:srgbClr val="C00000"/>
                </a:solidFill>
                <a:highlight>
                  <a:srgbClr val="FFFF00"/>
                </a:highlight>
              </a:rPr>
              <a:t>*Footer</a:t>
            </a:r>
            <a:endParaRPr lang="en-US">
              <a:solidFill>
                <a:srgbClr val="C00000"/>
              </a:solidFill>
              <a:highlight>
                <a:srgbClr val="FFFF00"/>
              </a:highlight>
            </a:endParaRPr>
          </a:p>
        </p:txBody>
      </p:sp>
      <p:sp>
        <p:nvSpPr>
          <p:cNvPr id="6" name="Slide Number Placeholder 5">
            <a:extLst>
              <a:ext uri="{FF2B5EF4-FFF2-40B4-BE49-F238E27FC236}">
                <a16:creationId xmlns:a16="http://schemas.microsoft.com/office/drawing/2014/main" id="{97961B36-1137-4E86-B351-30059A9182CA}"/>
              </a:ext>
            </a:extLst>
          </p:cNvPr>
          <p:cNvSpPr>
            <a:spLocks noGrp="1"/>
          </p:cNvSpPr>
          <p:nvPr>
            <p:ph type="sldNum" sz="quarter" idx="17"/>
          </p:nvPr>
        </p:nvSpPr>
        <p:spPr/>
        <p:txBody>
          <a:bodyPr/>
          <a:lstStyle/>
          <a:p>
            <a:fld id="{650F9FC7-BB00-1A4A-94E9-B3E00BC894DB}" type="slidenum">
              <a:rPr lang="en-US" smtClean="0"/>
              <a:pPr/>
              <a:t>13</a:t>
            </a:fld>
            <a:endParaRPr lang="en-US"/>
          </a:p>
        </p:txBody>
      </p:sp>
    </p:spTree>
    <p:extLst>
      <p:ext uri="{BB962C8B-B14F-4D97-AF65-F5344CB8AC3E}">
        <p14:creationId xmlns:p14="http://schemas.microsoft.com/office/powerpoint/2010/main" val="4063556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36E301E-3063-4A96-A8C9-2902CB85053A}"/>
              </a:ext>
            </a:extLst>
          </p:cNvPr>
          <p:cNvSpPr>
            <a:spLocks noGrp="1"/>
          </p:cNvSpPr>
          <p:nvPr>
            <p:ph type="title"/>
          </p:nvPr>
        </p:nvSpPr>
        <p:spPr>
          <a:xfrm>
            <a:off x="628650" y="341828"/>
            <a:ext cx="7886700" cy="914400"/>
          </a:xfrm>
        </p:spPr>
        <p:txBody>
          <a:bodyPr/>
          <a:lstStyle/>
          <a:p>
            <a:r>
              <a:rPr lang="en-US"/>
              <a:t>Downloadable resources</a:t>
            </a:r>
          </a:p>
        </p:txBody>
      </p:sp>
      <p:cxnSp>
        <p:nvCxnSpPr>
          <p:cNvPr id="12" name="Straight Connector 11">
            <a:extLst>
              <a:ext uri="{FF2B5EF4-FFF2-40B4-BE49-F238E27FC236}">
                <a16:creationId xmlns:a16="http://schemas.microsoft.com/office/drawing/2014/main" id="{FDABD256-2450-4E4A-8DE3-0519CBA46CAD}"/>
              </a:ext>
              <a:ext uri="{C183D7F6-B498-43B3-948B-1728B52AA6E4}">
                <adec:decorative xmlns:adec="http://schemas.microsoft.com/office/drawing/2017/decorative" val="1"/>
              </a:ext>
            </a:extLst>
          </p:cNvPr>
          <p:cNvCxnSpPr>
            <a:cxnSpLocks/>
          </p:cNvCxnSpPr>
          <p:nvPr/>
        </p:nvCxnSpPr>
        <p:spPr>
          <a:xfrm>
            <a:off x="708916" y="1059460"/>
            <a:ext cx="7806434" cy="0"/>
          </a:xfrm>
          <a:prstGeom prst="line">
            <a:avLst/>
          </a:prstGeom>
          <a:ln w="57150">
            <a:solidFill>
              <a:srgbClr val="EB0001"/>
            </a:solidFill>
          </a:ln>
        </p:spPr>
        <p:style>
          <a:lnRef idx="1">
            <a:schemeClr val="accent1"/>
          </a:lnRef>
          <a:fillRef idx="0">
            <a:schemeClr val="accent1"/>
          </a:fillRef>
          <a:effectRef idx="0">
            <a:schemeClr val="accent1"/>
          </a:effectRef>
          <a:fontRef idx="minor">
            <a:schemeClr val="tx1"/>
          </a:fontRef>
        </p:style>
      </p:cxnSp>
      <p:sp>
        <p:nvSpPr>
          <p:cNvPr id="15" name="Content Placeholder 5">
            <a:extLst>
              <a:ext uri="{FF2B5EF4-FFF2-40B4-BE49-F238E27FC236}">
                <a16:creationId xmlns:a16="http://schemas.microsoft.com/office/drawing/2014/main" id="{0C9E09B3-5861-43B6-8AC3-47E2C6E29835}"/>
              </a:ext>
            </a:extLst>
          </p:cNvPr>
          <p:cNvSpPr txBox="1">
            <a:spLocks/>
          </p:cNvSpPr>
          <p:nvPr/>
        </p:nvSpPr>
        <p:spPr>
          <a:xfrm>
            <a:off x="628650" y="1240457"/>
            <a:ext cx="8237948" cy="733403"/>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tx1">
                    <a:lumMod val="75000"/>
                    <a:lumOff val="25000"/>
                  </a:schemeClr>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700">
                <a:solidFill>
                  <a:srgbClr val="232323"/>
                </a:solidFill>
              </a:rPr>
              <a:t>YouCanQuit2 has many </a:t>
            </a:r>
            <a:r>
              <a:rPr lang="en-US" sz="1700" b="1">
                <a:solidFill>
                  <a:srgbClr val="EB0001"/>
                </a:solidFill>
                <a:hlinkClick r:id="rId3">
                  <a:extLst>
                    <a:ext uri="{A12FA001-AC4F-418D-AE19-62706E023703}">
                      <ahyp:hlinkClr xmlns:ahyp="http://schemas.microsoft.com/office/drawing/2018/hyperlinkcolor" val="tx"/>
                    </a:ext>
                  </a:extLst>
                </a:hlinkClick>
              </a:rPr>
              <a:t>downloadable resources</a:t>
            </a:r>
            <a:r>
              <a:rPr lang="en-US" sz="1700" b="1">
                <a:solidFill>
                  <a:srgbClr val="EB0001"/>
                </a:solidFill>
              </a:rPr>
              <a:t> </a:t>
            </a:r>
            <a:r>
              <a:rPr lang="en-US" sz="1700">
                <a:solidFill>
                  <a:srgbClr val="232323"/>
                </a:solidFill>
              </a:rPr>
              <a:t>that offer helpful information on</a:t>
            </a:r>
            <a:r>
              <a:rPr lang="en-US" sz="1700" b="0" i="0">
                <a:solidFill>
                  <a:srgbClr val="232323"/>
                </a:solidFill>
                <a:effectLst/>
              </a:rPr>
              <a:t> quitting tobacco and staying quit such as:</a:t>
            </a:r>
            <a:endParaRPr lang="en-US" sz="1700"/>
          </a:p>
        </p:txBody>
      </p:sp>
      <p:pic>
        <p:nvPicPr>
          <p:cNvPr id="7" name="Picture 6" descr="E-Cigs and Vapes: Know the Facts Infographic">
            <a:extLst>
              <a:ext uri="{FF2B5EF4-FFF2-40B4-BE49-F238E27FC236}">
                <a16:creationId xmlns:a16="http://schemas.microsoft.com/office/drawing/2014/main" id="{27EB4E19-7C7B-46EE-8DBF-3ED2F44EF68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95078" y="2683443"/>
            <a:ext cx="1806617" cy="2975605"/>
          </a:xfrm>
          <a:prstGeom prst="rect">
            <a:avLst/>
          </a:prstGeom>
        </p:spPr>
        <p:style>
          <a:lnRef idx="0">
            <a:schemeClr val="accent1"/>
          </a:lnRef>
          <a:fillRef idx="3">
            <a:schemeClr val="accent1"/>
          </a:fillRef>
          <a:effectRef idx="3">
            <a:schemeClr val="accent1"/>
          </a:effectRef>
          <a:fontRef idx="minor">
            <a:schemeClr val="lt1"/>
          </a:fontRef>
        </p:style>
      </p:pic>
      <p:sp>
        <p:nvSpPr>
          <p:cNvPr id="17" name="Content Placeholder 5">
            <a:extLst>
              <a:ext uri="{FF2B5EF4-FFF2-40B4-BE49-F238E27FC236}">
                <a16:creationId xmlns:a16="http://schemas.microsoft.com/office/drawing/2014/main" id="{CEC9B15B-7EE9-BE71-6311-863F4DD2E03F}"/>
              </a:ext>
            </a:extLst>
          </p:cNvPr>
          <p:cNvSpPr txBox="1">
            <a:spLocks/>
          </p:cNvSpPr>
          <p:nvPr/>
        </p:nvSpPr>
        <p:spPr>
          <a:xfrm>
            <a:off x="1109615" y="5852792"/>
            <a:ext cx="1554976" cy="343857"/>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tx1">
                    <a:lumMod val="75000"/>
                    <a:lumOff val="25000"/>
                  </a:schemeClr>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50" b="1">
                <a:solidFill>
                  <a:srgbClr val="EB0001"/>
                </a:solidFill>
                <a:hlinkClick r:id="rId5">
                  <a:extLst>
                    <a:ext uri="{A12FA001-AC4F-418D-AE19-62706E023703}">
                      <ahyp:hlinkClr xmlns:ahyp="http://schemas.microsoft.com/office/drawing/2018/hyperlinkcolor" val="tx"/>
                    </a:ext>
                  </a:extLst>
                </a:hlinkClick>
              </a:rPr>
              <a:t>Infographic Link</a:t>
            </a:r>
            <a:endParaRPr lang="en-US" sz="1050" b="1">
              <a:solidFill>
                <a:srgbClr val="EB0001"/>
              </a:solidFill>
            </a:endParaRPr>
          </a:p>
        </p:txBody>
      </p:sp>
      <p:pic>
        <p:nvPicPr>
          <p:cNvPr id="3" name="Picture 2" descr="Quitting Tobacco: You Are Not Alone Poster">
            <a:extLst>
              <a:ext uri="{FF2B5EF4-FFF2-40B4-BE49-F238E27FC236}">
                <a16:creationId xmlns:a16="http://schemas.microsoft.com/office/drawing/2014/main" id="{2D4AD11E-A72B-4A73-BDEB-4C47D32E96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56778" y="2136890"/>
            <a:ext cx="2726190" cy="3522158"/>
          </a:xfrm>
          <a:prstGeom prst="rect">
            <a:avLst/>
          </a:prstGeom>
        </p:spPr>
        <p:style>
          <a:lnRef idx="0">
            <a:schemeClr val="accent1"/>
          </a:lnRef>
          <a:fillRef idx="3">
            <a:schemeClr val="accent1"/>
          </a:fillRef>
          <a:effectRef idx="3">
            <a:schemeClr val="accent1"/>
          </a:effectRef>
          <a:fontRef idx="minor">
            <a:schemeClr val="lt1"/>
          </a:fontRef>
        </p:style>
      </p:pic>
      <p:sp>
        <p:nvSpPr>
          <p:cNvPr id="13" name="Content Placeholder 5">
            <a:extLst>
              <a:ext uri="{FF2B5EF4-FFF2-40B4-BE49-F238E27FC236}">
                <a16:creationId xmlns:a16="http://schemas.microsoft.com/office/drawing/2014/main" id="{10F6041C-5691-B87F-B6A6-88FA0347EC2B}"/>
              </a:ext>
            </a:extLst>
          </p:cNvPr>
          <p:cNvSpPr txBox="1">
            <a:spLocks/>
          </p:cNvSpPr>
          <p:nvPr/>
        </p:nvSpPr>
        <p:spPr>
          <a:xfrm>
            <a:off x="3834645" y="5850507"/>
            <a:ext cx="1554976" cy="343857"/>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tx1">
                    <a:lumMod val="75000"/>
                    <a:lumOff val="25000"/>
                  </a:schemeClr>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50" b="1">
                <a:solidFill>
                  <a:srgbClr val="EB0001"/>
                </a:solidFill>
                <a:hlinkClick r:id="rId7">
                  <a:extLst>
                    <a:ext uri="{A12FA001-AC4F-418D-AE19-62706E023703}">
                      <ahyp:hlinkClr xmlns:ahyp="http://schemas.microsoft.com/office/drawing/2018/hyperlinkcolor" val="tx"/>
                    </a:ext>
                  </a:extLst>
                </a:hlinkClick>
              </a:rPr>
              <a:t>Poster Link</a:t>
            </a:r>
            <a:endParaRPr lang="en-US" sz="1050" b="1">
              <a:solidFill>
                <a:srgbClr val="EB0001"/>
              </a:solidFill>
            </a:endParaRPr>
          </a:p>
        </p:txBody>
      </p:sp>
      <p:pic>
        <p:nvPicPr>
          <p:cNvPr id="9" name="Picture 8" descr="Fight Weight Gain During a Quit Infographic">
            <a:extLst>
              <a:ext uri="{FF2B5EF4-FFF2-40B4-BE49-F238E27FC236}">
                <a16:creationId xmlns:a16="http://schemas.microsoft.com/office/drawing/2014/main" id="{D1057A48-E835-4436-8550-507D9F62A7AE}"/>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372179" y="2670878"/>
            <a:ext cx="1811514" cy="2988247"/>
          </a:xfrm>
          <a:prstGeom prst="rect">
            <a:avLst/>
          </a:prstGeom>
        </p:spPr>
        <p:style>
          <a:lnRef idx="0">
            <a:schemeClr val="accent1"/>
          </a:lnRef>
          <a:fillRef idx="3">
            <a:schemeClr val="accent1"/>
          </a:fillRef>
          <a:effectRef idx="3">
            <a:schemeClr val="accent1"/>
          </a:effectRef>
          <a:fontRef idx="minor">
            <a:schemeClr val="lt1"/>
          </a:fontRef>
        </p:style>
      </p:pic>
      <p:sp>
        <p:nvSpPr>
          <p:cNvPr id="6" name="Content Placeholder 5">
            <a:extLst>
              <a:ext uri="{FF2B5EF4-FFF2-40B4-BE49-F238E27FC236}">
                <a16:creationId xmlns:a16="http://schemas.microsoft.com/office/drawing/2014/main" id="{62075172-8585-4DB3-CF56-5A6480D847C2}"/>
              </a:ext>
            </a:extLst>
          </p:cNvPr>
          <p:cNvSpPr txBox="1">
            <a:spLocks/>
          </p:cNvSpPr>
          <p:nvPr/>
        </p:nvSpPr>
        <p:spPr>
          <a:xfrm>
            <a:off x="6495906" y="5855338"/>
            <a:ext cx="1554976" cy="343857"/>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tx1">
                    <a:lumMod val="75000"/>
                    <a:lumOff val="25000"/>
                  </a:schemeClr>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50" b="1">
                <a:solidFill>
                  <a:srgbClr val="EB0001"/>
                </a:solidFill>
                <a:hlinkClick r:id="rId9">
                  <a:extLst>
                    <a:ext uri="{A12FA001-AC4F-418D-AE19-62706E023703}">
                      <ahyp:hlinkClr xmlns:ahyp="http://schemas.microsoft.com/office/drawing/2018/hyperlinkcolor" val="tx"/>
                    </a:ext>
                  </a:extLst>
                </a:hlinkClick>
              </a:rPr>
              <a:t>Infographic Link</a:t>
            </a:r>
            <a:endParaRPr lang="en-US" sz="1050" b="1">
              <a:solidFill>
                <a:srgbClr val="EB0001"/>
              </a:solidFill>
            </a:endParaRPr>
          </a:p>
        </p:txBody>
      </p:sp>
      <p:sp>
        <p:nvSpPr>
          <p:cNvPr id="4" name="Footer Placeholder 3">
            <a:extLst>
              <a:ext uri="{FF2B5EF4-FFF2-40B4-BE49-F238E27FC236}">
                <a16:creationId xmlns:a16="http://schemas.microsoft.com/office/drawing/2014/main" id="{A7ABF4F2-929D-449A-B307-82E5CAF3139F}"/>
              </a:ext>
            </a:extLst>
          </p:cNvPr>
          <p:cNvSpPr>
            <a:spLocks noGrp="1"/>
          </p:cNvSpPr>
          <p:nvPr>
            <p:ph type="ftr" sz="quarter" idx="16"/>
          </p:nvPr>
        </p:nvSpPr>
        <p:spPr/>
        <p:txBody>
          <a:bodyPr/>
          <a:lstStyle/>
          <a:p>
            <a:r>
              <a:rPr lang="en-US" sz="800">
                <a:solidFill>
                  <a:srgbClr val="C00000"/>
                </a:solidFill>
                <a:highlight>
                  <a:srgbClr val="FFFF00"/>
                </a:highlight>
              </a:rPr>
              <a:t>*Footer</a:t>
            </a:r>
            <a:endParaRPr lang="en-US">
              <a:solidFill>
                <a:srgbClr val="C00000"/>
              </a:solidFill>
              <a:highlight>
                <a:srgbClr val="FFFF00"/>
              </a:highlight>
            </a:endParaRPr>
          </a:p>
        </p:txBody>
      </p:sp>
      <p:sp>
        <p:nvSpPr>
          <p:cNvPr id="5" name="Slide Number Placeholder 4">
            <a:extLst>
              <a:ext uri="{FF2B5EF4-FFF2-40B4-BE49-F238E27FC236}">
                <a16:creationId xmlns:a16="http://schemas.microsoft.com/office/drawing/2014/main" id="{57ABF888-40CC-4465-8C1D-781743B978BB}"/>
              </a:ext>
            </a:extLst>
          </p:cNvPr>
          <p:cNvSpPr>
            <a:spLocks noGrp="1"/>
          </p:cNvSpPr>
          <p:nvPr>
            <p:ph type="sldNum" sz="quarter" idx="17"/>
          </p:nvPr>
        </p:nvSpPr>
        <p:spPr/>
        <p:txBody>
          <a:bodyPr/>
          <a:lstStyle/>
          <a:p>
            <a:fld id="{650F9FC7-BB00-1A4A-94E9-B3E00BC894DB}" type="slidenum">
              <a:rPr lang="en-US" smtClean="0"/>
              <a:pPr/>
              <a:t>14</a:t>
            </a:fld>
            <a:endParaRPr lang="en-US"/>
          </a:p>
        </p:txBody>
      </p:sp>
    </p:spTree>
    <p:extLst>
      <p:ext uri="{BB962C8B-B14F-4D97-AF65-F5344CB8AC3E}">
        <p14:creationId xmlns:p14="http://schemas.microsoft.com/office/powerpoint/2010/main" val="71444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861702E-6FB5-354A-9100-61B19BBE636C}"/>
              </a:ext>
            </a:extLst>
          </p:cNvPr>
          <p:cNvSpPr>
            <a:spLocks noGrp="1"/>
          </p:cNvSpPr>
          <p:nvPr>
            <p:ph type="title"/>
          </p:nvPr>
        </p:nvSpPr>
        <p:spPr>
          <a:xfrm>
            <a:off x="628650" y="341828"/>
            <a:ext cx="4843620" cy="914400"/>
          </a:xfrm>
        </p:spPr>
        <p:txBody>
          <a:bodyPr/>
          <a:lstStyle/>
          <a:p>
            <a:r>
              <a:rPr lang="en-US"/>
              <a:t>YouCanquit2 on Social Media</a:t>
            </a:r>
          </a:p>
        </p:txBody>
      </p:sp>
      <p:cxnSp>
        <p:nvCxnSpPr>
          <p:cNvPr id="4" name="Straight Connector 3">
            <a:extLst>
              <a:ext uri="{FF2B5EF4-FFF2-40B4-BE49-F238E27FC236}">
                <a16:creationId xmlns:a16="http://schemas.microsoft.com/office/drawing/2014/main" id="{53CD1F1A-5AE4-E0BF-7752-ADC3D24F38C7}"/>
              </a:ext>
              <a:ext uri="{C183D7F6-B498-43B3-948B-1728B52AA6E4}">
                <adec:decorative xmlns:adec="http://schemas.microsoft.com/office/drawing/2017/decorative" val="1"/>
              </a:ext>
            </a:extLst>
          </p:cNvPr>
          <p:cNvCxnSpPr>
            <a:cxnSpLocks/>
          </p:cNvCxnSpPr>
          <p:nvPr/>
        </p:nvCxnSpPr>
        <p:spPr>
          <a:xfrm>
            <a:off x="708916" y="1279378"/>
            <a:ext cx="4025130" cy="0"/>
          </a:xfrm>
          <a:prstGeom prst="line">
            <a:avLst/>
          </a:prstGeom>
          <a:ln w="57150">
            <a:solidFill>
              <a:srgbClr val="EB000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ECFFE9-0BCF-44E8-8655-9CA3AAF681B6}"/>
              </a:ext>
            </a:extLst>
          </p:cNvPr>
          <p:cNvSpPr>
            <a:spLocks noGrp="1"/>
          </p:cNvSpPr>
          <p:nvPr>
            <p:ph idx="1"/>
          </p:nvPr>
        </p:nvSpPr>
        <p:spPr>
          <a:xfrm>
            <a:off x="628650" y="1499616"/>
            <a:ext cx="3199638" cy="4637683"/>
          </a:xfrm>
        </p:spPr>
        <p:txBody>
          <a:bodyPr vert="horz" lIns="91440" tIns="45720" rIns="91440" bIns="45720" numCol="1" rtlCol="0" anchor="t">
            <a:noAutofit/>
          </a:bodyPr>
          <a:lstStyle/>
          <a:p>
            <a:pPr marL="228600" lvl="1">
              <a:lnSpc>
                <a:spcPct val="104000"/>
              </a:lnSpc>
              <a:spcBef>
                <a:spcPts val="800"/>
              </a:spcBef>
              <a:buFont typeface="Arial" panose="020B0604020202020204" pitchFamily="34" charset="0"/>
              <a:buChar char="•"/>
            </a:pPr>
            <a:r>
              <a:rPr lang="en-US"/>
              <a:t>Featuring engaging multimedia and resources for Service members that aim to create a community of support with the campaign and others who are quitting tobacco</a:t>
            </a:r>
          </a:p>
          <a:p>
            <a:pPr marL="228600" lvl="1">
              <a:lnSpc>
                <a:spcPct val="104000"/>
              </a:lnSpc>
              <a:spcBef>
                <a:spcPts val="800"/>
              </a:spcBef>
              <a:buFont typeface="Arial" panose="020B0604020202020204" pitchFamily="34" charset="0"/>
              <a:buChar char="•"/>
            </a:pPr>
            <a:r>
              <a:rPr lang="en-US"/>
              <a:t>Find YouCanQuit2 on </a:t>
            </a:r>
            <a:r>
              <a:rPr lang="en-US" b="1">
                <a:solidFill>
                  <a:srgbClr val="EB0001"/>
                </a:solidFill>
                <a:hlinkClick r:id="rId3">
                  <a:extLst>
                    <a:ext uri="{A12FA001-AC4F-418D-AE19-62706E023703}">
                      <ahyp:hlinkClr xmlns:ahyp="http://schemas.microsoft.com/office/drawing/2018/hyperlinkcolor" val="tx"/>
                    </a:ext>
                  </a:extLst>
                </a:hlinkClick>
              </a:rPr>
              <a:t>Facebook</a:t>
            </a:r>
            <a:r>
              <a:rPr lang="en-US"/>
              <a:t>, </a:t>
            </a:r>
            <a:r>
              <a:rPr lang="en-US" b="1">
                <a:solidFill>
                  <a:srgbClr val="EB0001"/>
                </a:solidFill>
                <a:hlinkClick r:id="rId4">
                  <a:extLst>
                    <a:ext uri="{A12FA001-AC4F-418D-AE19-62706E023703}">
                      <ahyp:hlinkClr xmlns:ahyp="http://schemas.microsoft.com/office/drawing/2018/hyperlinkcolor" val="tx"/>
                    </a:ext>
                  </a:extLst>
                </a:hlinkClick>
              </a:rPr>
              <a:t>Instagram</a:t>
            </a:r>
            <a:r>
              <a:rPr lang="en-US"/>
              <a:t>,</a:t>
            </a:r>
            <a:r>
              <a:rPr lang="en-US">
                <a:solidFill>
                  <a:schemeClr val="accent2"/>
                </a:solidFill>
              </a:rPr>
              <a:t> </a:t>
            </a:r>
            <a:r>
              <a:rPr lang="en-US"/>
              <a:t>and </a:t>
            </a:r>
            <a:r>
              <a:rPr lang="en-US" b="1">
                <a:solidFill>
                  <a:srgbClr val="EB0001"/>
                </a:solidFill>
                <a:hlinkClick r:id="rId5">
                  <a:extLst>
                    <a:ext uri="{A12FA001-AC4F-418D-AE19-62706E023703}">
                      <ahyp:hlinkClr xmlns:ahyp="http://schemas.microsoft.com/office/drawing/2018/hyperlinkcolor" val="tx"/>
                    </a:ext>
                  </a:extLst>
                </a:hlinkClick>
              </a:rPr>
              <a:t>Twitter</a:t>
            </a:r>
            <a:r>
              <a:rPr lang="en-US" b="1"/>
              <a:t>​</a:t>
            </a:r>
            <a:endParaRPr lang="en-US" b="1">
              <a:solidFill>
                <a:srgbClr val="C00000"/>
              </a:solidFill>
            </a:endParaRPr>
          </a:p>
          <a:p>
            <a:pPr marL="0" lvl="1" indent="0">
              <a:lnSpc>
                <a:spcPct val="104000"/>
              </a:lnSpc>
              <a:spcBef>
                <a:spcPts val="800"/>
              </a:spcBef>
              <a:buNone/>
            </a:pPr>
            <a:endParaRPr lang="en-US"/>
          </a:p>
        </p:txBody>
      </p:sp>
      <p:pic>
        <p:nvPicPr>
          <p:cNvPr id="9" name="Picture 8" descr="Graphic of five phones displaying YouCanQuit2 social media">
            <a:extLst>
              <a:ext uri="{FF2B5EF4-FFF2-40B4-BE49-F238E27FC236}">
                <a16:creationId xmlns:a16="http://schemas.microsoft.com/office/drawing/2014/main" id="{C2E1CC1F-5D8A-083C-AF0C-2975AA10E9E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671731" y="2185713"/>
            <a:ext cx="5472269" cy="3392909"/>
          </a:xfrm>
          <a:prstGeom prst="rect">
            <a:avLst/>
          </a:prstGeom>
        </p:spPr>
      </p:pic>
      <p:pic>
        <p:nvPicPr>
          <p:cNvPr id="5" name="Picture 4" descr="Facebook icon">
            <a:hlinkClick r:id="rId7"/>
            <a:extLst>
              <a:ext uri="{FF2B5EF4-FFF2-40B4-BE49-F238E27FC236}">
                <a16:creationId xmlns:a16="http://schemas.microsoft.com/office/drawing/2014/main" id="{40716AFD-95C9-4540-A0C0-54B07D092A7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4386" r="74165"/>
          <a:stretch/>
        </p:blipFill>
        <p:spPr>
          <a:xfrm>
            <a:off x="5472270" y="5818131"/>
            <a:ext cx="495963" cy="468614"/>
          </a:xfrm>
          <a:prstGeom prst="rect">
            <a:avLst/>
          </a:prstGeom>
        </p:spPr>
      </p:pic>
      <p:pic>
        <p:nvPicPr>
          <p:cNvPr id="14" name="Picture 13" descr="Instagram icon">
            <a:hlinkClick r:id="rId9"/>
            <a:extLst>
              <a:ext uri="{FF2B5EF4-FFF2-40B4-BE49-F238E27FC236}">
                <a16:creationId xmlns:a16="http://schemas.microsoft.com/office/drawing/2014/main" id="{F982149F-ABF3-408B-B8E7-180996D7CD2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36266" r="35869"/>
          <a:stretch/>
        </p:blipFill>
        <p:spPr>
          <a:xfrm>
            <a:off x="5959035" y="5837820"/>
            <a:ext cx="534952" cy="448925"/>
          </a:xfrm>
          <a:prstGeom prst="rect">
            <a:avLst/>
          </a:prstGeom>
        </p:spPr>
      </p:pic>
      <p:pic>
        <p:nvPicPr>
          <p:cNvPr id="15" name="Picture 14" descr="Twitter icon">
            <a:hlinkClick r:id="rId10"/>
            <a:extLst>
              <a:ext uri="{FF2B5EF4-FFF2-40B4-BE49-F238E27FC236}">
                <a16:creationId xmlns:a16="http://schemas.microsoft.com/office/drawing/2014/main" id="{82C57CD1-3882-44A4-AF99-888D2612D25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76109"/>
          <a:stretch/>
        </p:blipFill>
        <p:spPr>
          <a:xfrm>
            <a:off x="6487158" y="5837820"/>
            <a:ext cx="458656" cy="448925"/>
          </a:xfrm>
          <a:prstGeom prst="rect">
            <a:avLst/>
          </a:prstGeom>
        </p:spPr>
      </p:pic>
      <p:sp>
        <p:nvSpPr>
          <p:cNvPr id="12" name="Footer Placeholder 6">
            <a:extLst>
              <a:ext uri="{FF2B5EF4-FFF2-40B4-BE49-F238E27FC236}">
                <a16:creationId xmlns:a16="http://schemas.microsoft.com/office/drawing/2014/main" id="{C05C06FB-5D37-CF49-A809-05318C562E0D}"/>
              </a:ext>
            </a:extLst>
          </p:cNvPr>
          <p:cNvSpPr>
            <a:spLocks noGrp="1"/>
          </p:cNvSpPr>
          <p:nvPr>
            <p:ph type="ftr" sz="quarter" idx="10"/>
          </p:nvPr>
        </p:nvSpPr>
        <p:spPr/>
        <p:txBody>
          <a:bodyPr anchor="ctr"/>
          <a:lstStyle/>
          <a:p>
            <a:r>
              <a:rPr lang="en-US" sz="800">
                <a:solidFill>
                  <a:srgbClr val="C00000"/>
                </a:solidFill>
                <a:highlight>
                  <a:srgbClr val="FFFF00"/>
                </a:highlight>
              </a:rPr>
              <a:t>*Footer</a:t>
            </a:r>
            <a:endParaRPr lang="en-US">
              <a:solidFill>
                <a:srgbClr val="C00000"/>
              </a:solidFill>
              <a:highlight>
                <a:srgbClr val="FFFF00"/>
              </a:highlight>
            </a:endParaRPr>
          </a:p>
        </p:txBody>
      </p:sp>
      <p:sp>
        <p:nvSpPr>
          <p:cNvPr id="11" name="Slide Number Placeholder 3">
            <a:extLst>
              <a:ext uri="{FF2B5EF4-FFF2-40B4-BE49-F238E27FC236}">
                <a16:creationId xmlns:a16="http://schemas.microsoft.com/office/drawing/2014/main" id="{45C7D5B5-905A-E043-9759-F32F1E98EC5C}"/>
              </a:ext>
            </a:extLst>
          </p:cNvPr>
          <p:cNvSpPr>
            <a:spLocks noGrp="1"/>
          </p:cNvSpPr>
          <p:nvPr>
            <p:ph type="sldNum" sz="quarter" idx="11"/>
          </p:nvPr>
        </p:nvSpPr>
        <p:spPr/>
        <p:txBody>
          <a:bodyPr anchor="ctr"/>
          <a:lstStyle/>
          <a:p>
            <a:fld id="{20F9229C-A6F3-1146-8488-3E7E9E9C3B6B}" type="slidenum">
              <a:rPr lang="en-US" smtClean="0"/>
              <a:pPr/>
              <a:t>15</a:t>
            </a:fld>
            <a:endParaRPr lang="en-US"/>
          </a:p>
        </p:txBody>
      </p:sp>
    </p:spTree>
    <p:extLst>
      <p:ext uri="{BB962C8B-B14F-4D97-AF65-F5344CB8AC3E}">
        <p14:creationId xmlns:p14="http://schemas.microsoft.com/office/powerpoint/2010/main" val="1799611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008D-4AB4-9C4F-806B-84299CD68E77}"/>
              </a:ext>
            </a:extLst>
          </p:cNvPr>
          <p:cNvSpPr>
            <a:spLocks noGrp="1"/>
          </p:cNvSpPr>
          <p:nvPr>
            <p:ph type="title"/>
          </p:nvPr>
        </p:nvSpPr>
        <p:spPr/>
        <p:txBody>
          <a:bodyPr/>
          <a:lstStyle/>
          <a:p>
            <a:r>
              <a:rPr lang="en-US"/>
              <a:t>Local Information</a:t>
            </a:r>
          </a:p>
        </p:txBody>
      </p:sp>
      <p:cxnSp>
        <p:nvCxnSpPr>
          <p:cNvPr id="9" name="Straight Connector 8">
            <a:extLst>
              <a:ext uri="{FF2B5EF4-FFF2-40B4-BE49-F238E27FC236}">
                <a16:creationId xmlns:a16="http://schemas.microsoft.com/office/drawing/2014/main" id="{CD234DBE-598B-4382-B017-CAD3108A6DCE}"/>
              </a:ext>
              <a:ext uri="{C183D7F6-B498-43B3-948B-1728B52AA6E4}">
                <adec:decorative xmlns:adec="http://schemas.microsoft.com/office/drawing/2017/decorative" val="1"/>
              </a:ext>
            </a:extLst>
          </p:cNvPr>
          <p:cNvCxnSpPr>
            <a:cxnSpLocks/>
          </p:cNvCxnSpPr>
          <p:nvPr/>
        </p:nvCxnSpPr>
        <p:spPr>
          <a:xfrm>
            <a:off x="708916" y="1059460"/>
            <a:ext cx="7806434" cy="0"/>
          </a:xfrm>
          <a:prstGeom prst="line">
            <a:avLst/>
          </a:prstGeom>
          <a:ln w="57150">
            <a:solidFill>
              <a:srgbClr val="EB0001"/>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4218BC6-786D-9F4B-97F7-637E50B79443}"/>
              </a:ext>
            </a:extLst>
          </p:cNvPr>
          <p:cNvSpPr>
            <a:spLocks noGrp="1"/>
          </p:cNvSpPr>
          <p:nvPr>
            <p:ph sz="half" idx="1"/>
          </p:nvPr>
        </p:nvSpPr>
        <p:spPr>
          <a:xfrm>
            <a:off x="628650" y="1392538"/>
            <a:ext cx="7886698" cy="1754693"/>
          </a:xfrm>
        </p:spPr>
        <p:txBody>
          <a:bodyPr>
            <a:normAutofit/>
          </a:bodyPr>
          <a:lstStyle/>
          <a:p>
            <a:pPr marL="0" indent="0">
              <a:buNone/>
            </a:pPr>
            <a:r>
              <a:rPr lang="en-US" sz="2000" i="1">
                <a:highlight>
                  <a:srgbClr val="FFFF00"/>
                </a:highlight>
              </a:rPr>
              <a:t>**Use this slide to add relevant local contact information for tobacco cessation programs and POCs, news, and updates below:</a:t>
            </a:r>
          </a:p>
          <a:p>
            <a:r>
              <a:rPr lang="en-US" sz="2000" i="1"/>
              <a:t>News</a:t>
            </a:r>
          </a:p>
          <a:p>
            <a:r>
              <a:rPr lang="en-US" sz="2000" i="1"/>
              <a:t>Updates </a:t>
            </a:r>
          </a:p>
        </p:txBody>
      </p:sp>
      <p:pic>
        <p:nvPicPr>
          <p:cNvPr id="7" name="Picture 6" descr="Icon of a newspaper">
            <a:extLst>
              <a:ext uri="{FF2B5EF4-FFF2-40B4-BE49-F238E27FC236}">
                <a16:creationId xmlns:a16="http://schemas.microsoft.com/office/drawing/2014/main" id="{32EA469F-BD21-A84A-D217-30BAB51943D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315367" y="3441937"/>
            <a:ext cx="3199981" cy="3199981"/>
          </a:xfrm>
          <a:prstGeom prst="rect">
            <a:avLst/>
          </a:prstGeom>
        </p:spPr>
      </p:pic>
      <p:sp>
        <p:nvSpPr>
          <p:cNvPr id="6" name="Content Placeholder 4">
            <a:extLst>
              <a:ext uri="{FF2B5EF4-FFF2-40B4-BE49-F238E27FC236}">
                <a16:creationId xmlns:a16="http://schemas.microsoft.com/office/drawing/2014/main" id="{CAC68D73-6CCB-A1FE-4EC1-8B333E4B700F}"/>
              </a:ext>
            </a:extLst>
          </p:cNvPr>
          <p:cNvSpPr txBox="1">
            <a:spLocks/>
          </p:cNvSpPr>
          <p:nvPr/>
        </p:nvSpPr>
        <p:spPr>
          <a:xfrm>
            <a:off x="628652" y="5640518"/>
            <a:ext cx="7886698" cy="513188"/>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a:highlight>
                  <a:srgbClr val="FFFF00"/>
                </a:highlight>
              </a:rPr>
              <a:t>**Remove for use </a:t>
            </a:r>
            <a:endParaRPr lang="en-US" sz="1500" i="1">
              <a:highlight>
                <a:srgbClr val="FFFF00"/>
              </a:highlight>
            </a:endParaRPr>
          </a:p>
        </p:txBody>
      </p:sp>
      <p:sp>
        <p:nvSpPr>
          <p:cNvPr id="3" name="Footer Placeholder 2">
            <a:extLst>
              <a:ext uri="{FF2B5EF4-FFF2-40B4-BE49-F238E27FC236}">
                <a16:creationId xmlns:a16="http://schemas.microsoft.com/office/drawing/2014/main" id="{00550449-B993-4C4D-9583-49BE8DFE0A07}"/>
              </a:ext>
            </a:extLst>
          </p:cNvPr>
          <p:cNvSpPr>
            <a:spLocks noGrp="1"/>
          </p:cNvSpPr>
          <p:nvPr>
            <p:ph type="ftr" sz="quarter" idx="16"/>
          </p:nvPr>
        </p:nvSpPr>
        <p:spPr/>
        <p:txBody>
          <a:bodyPr/>
          <a:lstStyle/>
          <a:p>
            <a:r>
              <a:rPr lang="en-US" sz="800">
                <a:solidFill>
                  <a:srgbClr val="C00000"/>
                </a:solidFill>
                <a:highlight>
                  <a:srgbClr val="FFFF00"/>
                </a:highlight>
              </a:rPr>
              <a:t>*Footer</a:t>
            </a:r>
            <a:endParaRPr lang="en-US">
              <a:solidFill>
                <a:srgbClr val="C00000"/>
              </a:solidFill>
              <a:highlight>
                <a:srgbClr val="FFFF00"/>
              </a:highlight>
            </a:endParaRPr>
          </a:p>
        </p:txBody>
      </p:sp>
      <p:sp>
        <p:nvSpPr>
          <p:cNvPr id="4" name="Slide Number Placeholder 3">
            <a:extLst>
              <a:ext uri="{FF2B5EF4-FFF2-40B4-BE49-F238E27FC236}">
                <a16:creationId xmlns:a16="http://schemas.microsoft.com/office/drawing/2014/main" id="{C3E5929A-E221-E84D-A464-CF3E10705974}"/>
              </a:ext>
            </a:extLst>
          </p:cNvPr>
          <p:cNvSpPr>
            <a:spLocks noGrp="1"/>
          </p:cNvSpPr>
          <p:nvPr>
            <p:ph type="sldNum" sz="quarter" idx="17"/>
          </p:nvPr>
        </p:nvSpPr>
        <p:spPr/>
        <p:txBody>
          <a:bodyPr/>
          <a:lstStyle/>
          <a:p>
            <a:fld id="{650F9FC7-BB00-1A4A-94E9-B3E00BC894DB}" type="slidenum">
              <a:rPr lang="en-US" smtClean="0"/>
              <a:pPr/>
              <a:t>16</a:t>
            </a:fld>
            <a:endParaRPr lang="en-US"/>
          </a:p>
        </p:txBody>
      </p:sp>
    </p:spTree>
    <p:extLst>
      <p:ext uri="{BB962C8B-B14F-4D97-AF65-F5344CB8AC3E}">
        <p14:creationId xmlns:p14="http://schemas.microsoft.com/office/powerpoint/2010/main" val="4159970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008D-4AB4-9C4F-806B-84299CD68E77}"/>
              </a:ext>
            </a:extLst>
          </p:cNvPr>
          <p:cNvSpPr>
            <a:spLocks noGrp="1"/>
          </p:cNvSpPr>
          <p:nvPr>
            <p:ph type="title"/>
          </p:nvPr>
        </p:nvSpPr>
        <p:spPr/>
        <p:txBody>
          <a:bodyPr/>
          <a:lstStyle/>
          <a:p>
            <a:r>
              <a:rPr lang="en-US"/>
              <a:t>Contact The Youcanquit2 Team</a:t>
            </a:r>
          </a:p>
        </p:txBody>
      </p:sp>
      <p:cxnSp>
        <p:nvCxnSpPr>
          <p:cNvPr id="6" name="Straight Connector 5">
            <a:extLst>
              <a:ext uri="{FF2B5EF4-FFF2-40B4-BE49-F238E27FC236}">
                <a16:creationId xmlns:a16="http://schemas.microsoft.com/office/drawing/2014/main" id="{84BD7142-06FA-A9A3-B6CE-75ED256C7039}"/>
              </a:ext>
              <a:ext uri="{C183D7F6-B498-43B3-948B-1728B52AA6E4}">
                <adec:decorative xmlns:adec="http://schemas.microsoft.com/office/drawing/2017/decorative" val="1"/>
              </a:ext>
            </a:extLst>
          </p:cNvPr>
          <p:cNvCxnSpPr>
            <a:cxnSpLocks/>
          </p:cNvCxnSpPr>
          <p:nvPr/>
        </p:nvCxnSpPr>
        <p:spPr>
          <a:xfrm>
            <a:off x="708916" y="1059460"/>
            <a:ext cx="7806434" cy="0"/>
          </a:xfrm>
          <a:prstGeom prst="line">
            <a:avLst/>
          </a:prstGeom>
          <a:ln w="57150">
            <a:solidFill>
              <a:srgbClr val="EB0001"/>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4218BC6-786D-9F4B-97F7-637E50B79443}"/>
              </a:ext>
            </a:extLst>
          </p:cNvPr>
          <p:cNvSpPr>
            <a:spLocks noGrp="1"/>
          </p:cNvSpPr>
          <p:nvPr>
            <p:ph sz="half" idx="1"/>
          </p:nvPr>
        </p:nvSpPr>
        <p:spPr>
          <a:xfrm>
            <a:off x="628652" y="1411417"/>
            <a:ext cx="7886698" cy="4860092"/>
          </a:xfrm>
        </p:spPr>
        <p:txBody>
          <a:bodyPr vert="horz" lIns="91440" tIns="45720" rIns="91440" bIns="45720" rtlCol="0" anchor="t">
            <a:normAutofit/>
          </a:bodyPr>
          <a:lstStyle/>
          <a:p>
            <a:pPr marL="0" indent="0">
              <a:buNone/>
            </a:pPr>
            <a:r>
              <a:rPr lang="en-US" sz="2000"/>
              <a:t>Let the team know how you’re using the campaign to work with Service members at your installations! Please reach out with any questions or content needs.</a:t>
            </a:r>
          </a:p>
          <a:p>
            <a:pPr marL="0" indent="0">
              <a:buNone/>
            </a:pPr>
            <a:r>
              <a:rPr lang="en-US" sz="2000"/>
              <a:t>Email: </a:t>
            </a:r>
            <a:r>
              <a:rPr lang="en-US" sz="1800" b="1">
                <a:solidFill>
                  <a:srgbClr val="EB0001"/>
                </a:solidFill>
                <a:hlinkClick r:id="rId3">
                  <a:extLst>
                    <a:ext uri="{A12FA001-AC4F-418D-AE19-62706E023703}">
                      <ahyp:hlinkClr xmlns:ahyp="http://schemas.microsoft.com/office/drawing/2018/hyperlinkcolor" val="tx"/>
                    </a:ext>
                  </a:extLst>
                </a:hlinkClick>
              </a:rPr>
              <a:t>dha.ncr.comm.mbx.u-can-quit-2-quit-tobacco@</a:t>
            </a:r>
            <a:r>
              <a:rPr lang="en-US" b="1">
                <a:solidFill>
                  <a:srgbClr val="EB0001"/>
                </a:solidFill>
                <a:hlinkClick r:id="rId3">
                  <a:extLst>
                    <a:ext uri="{A12FA001-AC4F-418D-AE19-62706E023703}">
                      <ahyp:hlinkClr xmlns:ahyp="http://schemas.microsoft.com/office/drawing/2018/hyperlinkcolor" val="tx"/>
                    </a:ext>
                  </a:extLst>
                </a:hlinkClick>
              </a:rPr>
              <a:t>health</a:t>
            </a:r>
            <a:r>
              <a:rPr lang="en-US" sz="1800" b="1">
                <a:solidFill>
                  <a:srgbClr val="EB0001"/>
                </a:solidFill>
                <a:hlinkClick r:id="rId3">
                  <a:extLst>
                    <a:ext uri="{A12FA001-AC4F-418D-AE19-62706E023703}">
                      <ahyp:hlinkClr xmlns:ahyp="http://schemas.microsoft.com/office/drawing/2018/hyperlinkcolor" val="tx"/>
                    </a:ext>
                  </a:extLst>
                </a:hlinkClick>
              </a:rPr>
              <a:t>.mil</a:t>
            </a:r>
            <a:endParaRPr lang="en-US" sz="1800" b="1">
              <a:solidFill>
                <a:srgbClr val="EB0001"/>
              </a:solidFill>
              <a:cs typeface="Arial" panose="020B0604020202020204"/>
            </a:endParaRPr>
          </a:p>
          <a:p>
            <a:pPr marL="0" indent="0">
              <a:buNone/>
            </a:pPr>
            <a:endParaRPr lang="en-US"/>
          </a:p>
        </p:txBody>
      </p:sp>
      <p:pic>
        <p:nvPicPr>
          <p:cNvPr id="7" name="Picture 6" descr="Graphic of person at a computer checking their email while drinking a hot beverage ">
            <a:extLst>
              <a:ext uri="{FF2B5EF4-FFF2-40B4-BE49-F238E27FC236}">
                <a16:creationId xmlns:a16="http://schemas.microsoft.com/office/drawing/2014/main" id="{F6F669AD-7219-D846-F1AF-A34D4911E23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861227" y="2900643"/>
            <a:ext cx="3421546" cy="3421546"/>
          </a:xfrm>
          <a:prstGeom prst="rect">
            <a:avLst/>
          </a:prstGeom>
        </p:spPr>
      </p:pic>
      <p:sp>
        <p:nvSpPr>
          <p:cNvPr id="3" name="Footer Placeholder 2">
            <a:extLst>
              <a:ext uri="{FF2B5EF4-FFF2-40B4-BE49-F238E27FC236}">
                <a16:creationId xmlns:a16="http://schemas.microsoft.com/office/drawing/2014/main" id="{00550449-B993-4C4D-9583-49BE8DFE0A07}"/>
              </a:ext>
            </a:extLst>
          </p:cNvPr>
          <p:cNvSpPr>
            <a:spLocks noGrp="1"/>
          </p:cNvSpPr>
          <p:nvPr>
            <p:ph type="ftr" sz="quarter" idx="16"/>
          </p:nvPr>
        </p:nvSpPr>
        <p:spPr/>
        <p:txBody>
          <a:bodyPr/>
          <a:lstStyle/>
          <a:p>
            <a:r>
              <a:rPr lang="en-US" sz="800">
                <a:solidFill>
                  <a:srgbClr val="C00000"/>
                </a:solidFill>
                <a:highlight>
                  <a:srgbClr val="FFFF00"/>
                </a:highlight>
              </a:rPr>
              <a:t>*Footer</a:t>
            </a:r>
            <a:endParaRPr lang="en-US">
              <a:solidFill>
                <a:srgbClr val="C00000"/>
              </a:solidFill>
              <a:highlight>
                <a:srgbClr val="FFFF00"/>
              </a:highlight>
            </a:endParaRPr>
          </a:p>
        </p:txBody>
      </p:sp>
      <p:sp>
        <p:nvSpPr>
          <p:cNvPr id="4" name="Slide Number Placeholder 3">
            <a:extLst>
              <a:ext uri="{FF2B5EF4-FFF2-40B4-BE49-F238E27FC236}">
                <a16:creationId xmlns:a16="http://schemas.microsoft.com/office/drawing/2014/main" id="{C3E5929A-E221-E84D-A464-CF3E10705974}"/>
              </a:ext>
            </a:extLst>
          </p:cNvPr>
          <p:cNvSpPr>
            <a:spLocks noGrp="1"/>
          </p:cNvSpPr>
          <p:nvPr>
            <p:ph type="sldNum" sz="quarter" idx="17"/>
          </p:nvPr>
        </p:nvSpPr>
        <p:spPr/>
        <p:txBody>
          <a:bodyPr/>
          <a:lstStyle/>
          <a:p>
            <a:fld id="{650F9FC7-BB00-1A4A-94E9-B3E00BC894DB}" type="slidenum">
              <a:rPr lang="en-US" smtClean="0"/>
              <a:pPr/>
              <a:t>17</a:t>
            </a:fld>
            <a:endParaRPr lang="en-US"/>
          </a:p>
        </p:txBody>
      </p:sp>
    </p:spTree>
    <p:extLst>
      <p:ext uri="{BB962C8B-B14F-4D97-AF65-F5344CB8AC3E}">
        <p14:creationId xmlns:p14="http://schemas.microsoft.com/office/powerpoint/2010/main" val="359156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074F12-23C0-464E-9E33-EDC5BC436790}"/>
              </a:ext>
            </a:extLst>
          </p:cNvPr>
          <p:cNvSpPr>
            <a:spLocks noGrp="1"/>
          </p:cNvSpPr>
          <p:nvPr>
            <p:ph type="title"/>
          </p:nvPr>
        </p:nvSpPr>
        <p:spPr/>
        <p:txBody>
          <a:bodyPr/>
          <a:lstStyle/>
          <a:p>
            <a:r>
              <a:rPr lang="en-US"/>
              <a:t>References</a:t>
            </a:r>
          </a:p>
        </p:txBody>
      </p:sp>
      <p:cxnSp>
        <p:nvCxnSpPr>
          <p:cNvPr id="6" name="Straight Connector 5">
            <a:extLst>
              <a:ext uri="{FF2B5EF4-FFF2-40B4-BE49-F238E27FC236}">
                <a16:creationId xmlns:a16="http://schemas.microsoft.com/office/drawing/2014/main" id="{1D834014-1436-4F62-AF42-2BD217BCB61F}"/>
              </a:ext>
              <a:ext uri="{C183D7F6-B498-43B3-948B-1728B52AA6E4}">
                <adec:decorative xmlns:adec="http://schemas.microsoft.com/office/drawing/2017/decorative" val="1"/>
              </a:ext>
            </a:extLst>
          </p:cNvPr>
          <p:cNvCxnSpPr>
            <a:cxnSpLocks/>
          </p:cNvCxnSpPr>
          <p:nvPr/>
        </p:nvCxnSpPr>
        <p:spPr>
          <a:xfrm>
            <a:off x="708916" y="1059460"/>
            <a:ext cx="5716268" cy="0"/>
          </a:xfrm>
          <a:prstGeom prst="line">
            <a:avLst/>
          </a:prstGeom>
          <a:ln w="57150">
            <a:solidFill>
              <a:srgbClr val="EB0001"/>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82B06C9B-E981-4604-A560-C9838096B45D}"/>
              </a:ext>
            </a:extLst>
          </p:cNvPr>
          <p:cNvSpPr>
            <a:spLocks noGrp="1"/>
          </p:cNvSpPr>
          <p:nvPr>
            <p:ph idx="1"/>
          </p:nvPr>
        </p:nvSpPr>
        <p:spPr>
          <a:xfrm>
            <a:off x="628650" y="1270894"/>
            <a:ext cx="5796534" cy="4866406"/>
          </a:xfrm>
        </p:spPr>
        <p:txBody>
          <a:bodyPr>
            <a:normAutofit/>
          </a:bodyPr>
          <a:lstStyle/>
          <a:p>
            <a:pPr marL="0" indent="0" algn="l" rtl="0" fontAlgn="base">
              <a:buNone/>
            </a:pPr>
            <a:r>
              <a:rPr lang="en-US">
                <a:solidFill>
                  <a:srgbClr val="000000"/>
                </a:solidFill>
              </a:rPr>
              <a:t>1</a:t>
            </a:r>
            <a:r>
              <a:rPr lang="en-US"/>
              <a:t> </a:t>
            </a:r>
            <a:r>
              <a:rPr lang="en-US">
                <a:solidFill>
                  <a:srgbClr val="3366CC"/>
                </a:solidFill>
                <a:hlinkClick r:id="rId2">
                  <a:extLst>
                    <a:ext uri="{A12FA001-AC4F-418D-AE19-62706E023703}">
                      <ahyp:hlinkClr xmlns:ahyp="http://schemas.microsoft.com/office/drawing/2018/hyperlinkcolor" val="tx"/>
                    </a:ext>
                  </a:extLst>
                </a:hlinkClick>
              </a:rPr>
              <a:t>https://pubmed.ncbi.nlm.nih.gov/21624940/</a:t>
            </a:r>
            <a:r>
              <a:rPr lang="en-US">
                <a:solidFill>
                  <a:srgbClr val="3366CC"/>
                </a:solidFill>
              </a:rPr>
              <a:t> ​</a:t>
            </a:r>
          </a:p>
          <a:p>
            <a:pPr marL="0" indent="0" algn="l" rtl="0" fontAlgn="base">
              <a:buNone/>
            </a:pPr>
            <a:r>
              <a:rPr lang="en-US"/>
              <a:t>2 </a:t>
            </a:r>
            <a:r>
              <a:rPr lang="en-US">
                <a:solidFill>
                  <a:srgbClr val="3366CC"/>
                </a:solidFill>
                <a:hlinkClick r:id="rId3">
                  <a:extLst>
                    <a:ext uri="{A12FA001-AC4F-418D-AE19-62706E023703}">
                      <ahyp:hlinkClr xmlns:ahyp="http://schemas.microsoft.com/office/drawing/2018/hyperlinkcolor" val="tx"/>
                    </a:ext>
                  </a:extLst>
                </a:hlinkClick>
              </a:rPr>
              <a:t>https://pubmed.ncbi.nlm.nih.gov/26506188/</a:t>
            </a:r>
            <a:r>
              <a:rPr lang="en-US">
                <a:solidFill>
                  <a:srgbClr val="3366CC"/>
                </a:solidFill>
              </a:rPr>
              <a:t> ​</a:t>
            </a:r>
          </a:p>
          <a:p>
            <a:pPr marL="0" indent="0" algn="l" rtl="0" fontAlgn="base">
              <a:buNone/>
            </a:pPr>
            <a:r>
              <a:rPr lang="en-US">
                <a:solidFill>
                  <a:srgbClr val="000000"/>
                </a:solidFill>
              </a:rPr>
              <a:t>3</a:t>
            </a:r>
            <a:r>
              <a:rPr lang="en-US" b="0" i="0" u="none" strike="noStrike">
                <a:solidFill>
                  <a:srgbClr val="000000"/>
                </a:solidFill>
                <a:effectLst/>
              </a:rPr>
              <a:t> Durazzini G, Zazo F, and Bertoni G. The importance of the dosage of thiocyanates in urine and blood of flying personnel for the prevention of diseases of visual function. In Medical Requirements and Examination Procedures in Relation to the Tasks of Today's Aircrew, edited by G. Perdriel. London, UK: NATO Advisory Group for Aerospace Research and Development. 1975.​</a:t>
            </a:r>
            <a:r>
              <a:rPr lang="en-US" b="0" i="0">
                <a:solidFill>
                  <a:srgbClr val="000000"/>
                </a:solidFill>
                <a:effectLst/>
              </a:rPr>
              <a:t>​</a:t>
            </a:r>
          </a:p>
          <a:p>
            <a:pPr marL="0" indent="0" algn="l" rtl="0" fontAlgn="base">
              <a:buNone/>
            </a:pPr>
            <a:r>
              <a:rPr lang="en-US">
                <a:solidFill>
                  <a:srgbClr val="000000"/>
                </a:solidFill>
              </a:rPr>
              <a:t>4</a:t>
            </a:r>
            <a:r>
              <a:rPr lang="en-US" b="0" i="0" u="none" strike="noStrike">
                <a:solidFill>
                  <a:srgbClr val="000000"/>
                </a:solidFill>
                <a:effectLst/>
              </a:rPr>
              <a:t> Cruickshanks KJ, Klein R, Klein BE, Wiley TL, Nondahl DM, Tweed TS. Cigarette smoking and hearing loss: the epidemiology of hearing loss study. JAMA. 1998;279(21):1715-1719. </a:t>
            </a:r>
            <a:r>
              <a:rPr lang="en-US" b="0" i="0">
                <a:solidFill>
                  <a:srgbClr val="000000"/>
                </a:solidFill>
                <a:effectLst/>
              </a:rPr>
              <a:t>​</a:t>
            </a:r>
          </a:p>
          <a:p>
            <a:pPr marL="0" indent="0" algn="l" rtl="0" fontAlgn="base">
              <a:buNone/>
            </a:pPr>
            <a:r>
              <a:rPr lang="en-US">
                <a:solidFill>
                  <a:srgbClr val="000000"/>
                </a:solidFill>
              </a:rPr>
              <a:t>5</a:t>
            </a:r>
            <a:r>
              <a:rPr lang="en-US" b="0" i="0" u="none" strike="noStrike">
                <a:solidFill>
                  <a:srgbClr val="000000"/>
                </a:solidFill>
                <a:effectLst/>
              </a:rPr>
              <a:t> </a:t>
            </a:r>
            <a:r>
              <a:rPr lang="en-US" b="0" i="0" u="sng" strike="noStrike">
                <a:solidFill>
                  <a:srgbClr val="3366CC"/>
                </a:solidFill>
                <a:effectLst/>
                <a:hlinkClick r:id="rId4">
                  <a:extLst>
                    <a:ext uri="{A12FA001-AC4F-418D-AE19-62706E023703}">
                      <ahyp:hlinkClr xmlns:ahyp="http://schemas.microsoft.com/office/drawing/2018/hyperlinkcolor" val="tx"/>
                    </a:ext>
                  </a:extLst>
                </a:hlinkClick>
              </a:rPr>
              <a:t>https://pubmed.ncbi.nlm.nih.gov/25761183/</a:t>
            </a:r>
            <a:r>
              <a:rPr lang="en-US" b="0" i="0" u="none" strike="noStrike">
                <a:solidFill>
                  <a:srgbClr val="3366CC"/>
                </a:solidFill>
                <a:effectLst/>
              </a:rPr>
              <a:t> </a:t>
            </a:r>
            <a:r>
              <a:rPr lang="en-US" b="0" i="0">
                <a:solidFill>
                  <a:srgbClr val="3366CC"/>
                </a:solidFill>
                <a:effectLst/>
              </a:rPr>
              <a:t>​</a:t>
            </a:r>
          </a:p>
          <a:p>
            <a:pPr marL="0" indent="0" algn="l" rtl="0" fontAlgn="base">
              <a:buNone/>
            </a:pPr>
            <a:r>
              <a:rPr lang="en-US">
                <a:solidFill>
                  <a:srgbClr val="000000"/>
                </a:solidFill>
              </a:rPr>
              <a:t>6 </a:t>
            </a:r>
            <a:r>
              <a:rPr lang="en-US">
                <a:solidFill>
                  <a:srgbClr val="3366CC"/>
                </a:solidFill>
                <a:hlinkClick r:id="rId5">
                  <a:extLst>
                    <a:ext uri="{A12FA001-AC4F-418D-AE19-62706E023703}">
                      <ahyp:hlinkClr xmlns:ahyp="http://schemas.microsoft.com/office/drawing/2018/hyperlinkcolor" val="tx"/>
                    </a:ext>
                  </a:extLst>
                </a:hlinkClick>
              </a:rPr>
              <a:t>https://www.ncbi.nlm.nih.gov/books/NBK215333/ doi: 10.17226/12632 </a:t>
            </a:r>
            <a:endParaRPr lang="en-US">
              <a:solidFill>
                <a:srgbClr val="3366CC"/>
              </a:solidFill>
            </a:endParaRPr>
          </a:p>
          <a:p>
            <a:endParaRPr lang="en-US"/>
          </a:p>
        </p:txBody>
      </p:sp>
      <p:sp>
        <p:nvSpPr>
          <p:cNvPr id="2" name="Footer Placeholder 1">
            <a:extLst>
              <a:ext uri="{FF2B5EF4-FFF2-40B4-BE49-F238E27FC236}">
                <a16:creationId xmlns:a16="http://schemas.microsoft.com/office/drawing/2014/main" id="{1493327D-C990-4EDD-9AFB-1786DE1E2BB7}"/>
              </a:ext>
            </a:extLst>
          </p:cNvPr>
          <p:cNvSpPr>
            <a:spLocks noGrp="1"/>
          </p:cNvSpPr>
          <p:nvPr>
            <p:ph type="ftr" sz="quarter" idx="10"/>
          </p:nvPr>
        </p:nvSpPr>
        <p:spPr/>
        <p:txBody>
          <a:bodyPr/>
          <a:lstStyle/>
          <a:p>
            <a:r>
              <a:rPr lang="en-US" sz="800">
                <a:solidFill>
                  <a:srgbClr val="C00000"/>
                </a:solidFill>
                <a:highlight>
                  <a:srgbClr val="FFFF00"/>
                </a:highlight>
              </a:rPr>
              <a:t>*Footer</a:t>
            </a:r>
            <a:endParaRPr lang="en-US">
              <a:solidFill>
                <a:srgbClr val="C00000"/>
              </a:solidFill>
              <a:highlight>
                <a:srgbClr val="FFFF00"/>
              </a:highlight>
            </a:endParaRPr>
          </a:p>
        </p:txBody>
      </p:sp>
      <p:sp>
        <p:nvSpPr>
          <p:cNvPr id="3" name="Slide Number Placeholder 2">
            <a:extLst>
              <a:ext uri="{FF2B5EF4-FFF2-40B4-BE49-F238E27FC236}">
                <a16:creationId xmlns:a16="http://schemas.microsoft.com/office/drawing/2014/main" id="{5165EA54-74CB-465C-9359-149E5D538DF1}"/>
              </a:ext>
            </a:extLst>
          </p:cNvPr>
          <p:cNvSpPr>
            <a:spLocks noGrp="1"/>
          </p:cNvSpPr>
          <p:nvPr>
            <p:ph type="sldNum" sz="quarter" idx="11"/>
          </p:nvPr>
        </p:nvSpPr>
        <p:spPr/>
        <p:txBody>
          <a:bodyPr/>
          <a:lstStyle/>
          <a:p>
            <a:fld id="{650F9FC7-BB00-1A4A-94E9-B3E00BC894DB}" type="slidenum">
              <a:rPr lang="en-US" smtClean="0"/>
              <a:pPr/>
              <a:t>18</a:t>
            </a:fld>
            <a:endParaRPr lang="en-US"/>
          </a:p>
        </p:txBody>
      </p:sp>
    </p:spTree>
    <p:extLst>
      <p:ext uri="{BB962C8B-B14F-4D97-AF65-F5344CB8AC3E}">
        <p14:creationId xmlns:p14="http://schemas.microsoft.com/office/powerpoint/2010/main" val="2545641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DA62-402D-4F6D-A1BD-66F45D356F0D}"/>
              </a:ext>
            </a:extLst>
          </p:cNvPr>
          <p:cNvSpPr>
            <a:spLocks noGrp="1"/>
          </p:cNvSpPr>
          <p:nvPr>
            <p:ph type="title"/>
          </p:nvPr>
        </p:nvSpPr>
        <p:spPr>
          <a:xfrm>
            <a:off x="628650" y="341828"/>
            <a:ext cx="7210532" cy="914400"/>
          </a:xfrm>
        </p:spPr>
        <p:txBody>
          <a:bodyPr>
            <a:normAutofit/>
          </a:bodyPr>
          <a:lstStyle/>
          <a:p>
            <a:r>
              <a:rPr lang="en-US"/>
              <a:t>Presentation guide</a:t>
            </a:r>
            <a:endParaRPr lang="en-US">
              <a:highlight>
                <a:srgbClr val="F05922"/>
              </a:highlight>
            </a:endParaRPr>
          </a:p>
        </p:txBody>
      </p:sp>
      <p:cxnSp>
        <p:nvCxnSpPr>
          <p:cNvPr id="7" name="Straight Connector 6">
            <a:extLst>
              <a:ext uri="{FF2B5EF4-FFF2-40B4-BE49-F238E27FC236}">
                <a16:creationId xmlns:a16="http://schemas.microsoft.com/office/drawing/2014/main" id="{C7AD7B86-66EF-7866-B60E-BB2530F01C92}"/>
              </a:ext>
              <a:ext uri="{C183D7F6-B498-43B3-948B-1728B52AA6E4}">
                <adec:decorative xmlns:adec="http://schemas.microsoft.com/office/drawing/2017/decorative" val="1"/>
              </a:ext>
            </a:extLst>
          </p:cNvPr>
          <p:cNvCxnSpPr>
            <a:cxnSpLocks/>
          </p:cNvCxnSpPr>
          <p:nvPr/>
        </p:nvCxnSpPr>
        <p:spPr>
          <a:xfrm>
            <a:off x="708916" y="1059460"/>
            <a:ext cx="7806434" cy="0"/>
          </a:xfrm>
          <a:prstGeom prst="line">
            <a:avLst/>
          </a:prstGeom>
          <a:ln w="57150">
            <a:solidFill>
              <a:srgbClr val="EB000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8AE6DAB-EF06-42FD-8AAF-AABA9B761022}"/>
              </a:ext>
            </a:extLst>
          </p:cNvPr>
          <p:cNvSpPr>
            <a:spLocks noGrp="1"/>
          </p:cNvSpPr>
          <p:nvPr>
            <p:ph sz="half" idx="1"/>
          </p:nvPr>
        </p:nvSpPr>
        <p:spPr>
          <a:xfrm>
            <a:off x="628650" y="1256228"/>
            <a:ext cx="7806434" cy="4598893"/>
          </a:xfrm>
        </p:spPr>
        <p:txBody>
          <a:bodyPr vert="horz" lIns="91440" tIns="45720" rIns="91440" bIns="45720" rtlCol="0" anchor="t">
            <a:normAutofit fontScale="92500" lnSpcReduction="20000"/>
          </a:bodyPr>
          <a:lstStyle/>
          <a:p>
            <a:r>
              <a:rPr lang="en-US"/>
              <a:t>The following ready-to-use presentation slides offer a high-level overview of the YouCanQuit2 campaign. This presentation is specifically </a:t>
            </a:r>
            <a:r>
              <a:rPr lang="en-US">
                <a:ea typeface="+mn-lt"/>
                <a:cs typeface="+mn-lt"/>
              </a:rPr>
              <a:t>designed for professionals to present to a professional audience, such as military</a:t>
            </a:r>
            <a:r>
              <a:rPr lang="en-US"/>
              <a:t> treatment facility staff, </a:t>
            </a:r>
            <a:r>
              <a:rPr lang="en-US">
                <a:solidFill>
                  <a:srgbClr val="000000"/>
                </a:solidFill>
                <a:effectLst/>
                <a:latin typeface="Helvetica"/>
                <a:cs typeface="Helvetica"/>
              </a:rPr>
              <a:t>tobacco cessation counselors, facilitators, program managers, </a:t>
            </a:r>
            <a:r>
              <a:rPr lang="en-US"/>
              <a:t>and others who have interest in learning about the campaign and its resources.</a:t>
            </a:r>
          </a:p>
          <a:p>
            <a:r>
              <a:rPr lang="en-US"/>
              <a:t>Throughout this deck you’ll find </a:t>
            </a:r>
            <a:r>
              <a:rPr lang="en-US">
                <a:highlight>
                  <a:srgbClr val="FFFF00"/>
                </a:highlight>
              </a:rPr>
              <a:t>highlighted sections</a:t>
            </a:r>
            <a:r>
              <a:rPr lang="en-US"/>
              <a:t> for users to personalize and add relevant local information. Be sure to also update the cover page title and </a:t>
            </a:r>
            <a:r>
              <a:rPr lang="en-US">
                <a:solidFill>
                  <a:srgbClr val="C00000"/>
                </a:solidFill>
                <a:highlight>
                  <a:srgbClr val="FFFF00"/>
                </a:highlight>
              </a:rPr>
              <a:t>*</a:t>
            </a:r>
            <a:r>
              <a:rPr lang="en-US" b="1">
                <a:solidFill>
                  <a:srgbClr val="C00000"/>
                </a:solidFill>
                <a:highlight>
                  <a:srgbClr val="FFFF00"/>
                </a:highlight>
              </a:rPr>
              <a:t>footers</a:t>
            </a:r>
            <a:r>
              <a:rPr lang="en-US">
                <a:solidFill>
                  <a:srgbClr val="C00000"/>
                </a:solidFill>
              </a:rPr>
              <a:t> </a:t>
            </a:r>
            <a:r>
              <a:rPr lang="en-US"/>
              <a:t>for your use.</a:t>
            </a:r>
            <a:endParaRPr lang="en-US">
              <a:cs typeface="Arial"/>
            </a:endParaRPr>
          </a:p>
          <a:p>
            <a:r>
              <a:rPr lang="en-US"/>
              <a:t>If you are presenting and would like a more in-depth background of all information and resources related to YouCanQuit2, it may be helpful to review the following materials beforehand:</a:t>
            </a:r>
            <a:endParaRPr lang="en-US">
              <a:cs typeface="Arial"/>
            </a:endParaRPr>
          </a:p>
          <a:p>
            <a:pPr lvl="1">
              <a:spcBef>
                <a:spcPts val="800"/>
              </a:spcBef>
              <a:buClr>
                <a:schemeClr val="tx1">
                  <a:lumMod val="95000"/>
                  <a:lumOff val="5000"/>
                </a:schemeClr>
              </a:buClr>
            </a:pPr>
            <a:r>
              <a:rPr lang="en-US" b="1">
                <a:solidFill>
                  <a:srgbClr val="EB0001"/>
                </a:solidFill>
                <a:hlinkClick r:id="rId3">
                  <a:extLst>
                    <a:ext uri="{A12FA001-AC4F-418D-AE19-62706E023703}">
                      <ahyp:hlinkClr xmlns:ahyp="http://schemas.microsoft.com/office/drawing/2018/hyperlinkcolor" val="tx"/>
                    </a:ext>
                  </a:extLst>
                </a:hlinkClick>
              </a:rPr>
              <a:t>YouCanQuit2 Campaign Toolkit</a:t>
            </a:r>
            <a:endParaRPr lang="en-US" b="1">
              <a:solidFill>
                <a:srgbClr val="EB0001"/>
              </a:solidFill>
            </a:endParaRPr>
          </a:p>
          <a:p>
            <a:pPr lvl="1">
              <a:spcBef>
                <a:spcPts val="800"/>
              </a:spcBef>
              <a:buClr>
                <a:schemeClr val="tx1">
                  <a:lumMod val="95000"/>
                  <a:lumOff val="5000"/>
                </a:schemeClr>
              </a:buClr>
            </a:pPr>
            <a:r>
              <a:rPr lang="en-US" b="1">
                <a:solidFill>
                  <a:srgbClr val="EB0001"/>
                </a:solidFill>
                <a:hlinkClick r:id="rId4">
                  <a:extLst>
                    <a:ext uri="{A12FA001-AC4F-418D-AE19-62706E023703}">
                      <ahyp:hlinkClr xmlns:ahyp="http://schemas.microsoft.com/office/drawing/2018/hyperlinkcolor" val="tx"/>
                    </a:ext>
                  </a:extLst>
                </a:hlinkClick>
              </a:rPr>
              <a:t>YouCanQuit2 Campaign Overview Video</a:t>
            </a:r>
            <a:endParaRPr lang="en-US" b="1">
              <a:solidFill>
                <a:srgbClr val="EB0001"/>
              </a:solidFill>
            </a:endParaRPr>
          </a:p>
          <a:p>
            <a:r>
              <a:rPr lang="en-US"/>
              <a:t>Looking for additional information or have questions? Please email the team: </a:t>
            </a:r>
            <a:r>
              <a:rPr lang="en-US" b="1">
                <a:solidFill>
                  <a:srgbClr val="EB0001"/>
                </a:solidFill>
                <a:hlinkClick r:id="rId5">
                  <a:extLst>
                    <a:ext uri="{A12FA001-AC4F-418D-AE19-62706E023703}">
                      <ahyp:hlinkClr xmlns:ahyp="http://schemas.microsoft.com/office/drawing/2018/hyperlinkcolor" val="tx"/>
                    </a:ext>
                  </a:extLst>
                </a:hlinkClick>
              </a:rPr>
              <a:t>dha.ncr.comm.mbx.u-can-quit-2-quit-tobacco@health.mil</a:t>
            </a:r>
            <a:r>
              <a:rPr lang="en-US" b="1">
                <a:solidFill>
                  <a:srgbClr val="EB0001"/>
                </a:solidFill>
              </a:rPr>
              <a:t> </a:t>
            </a:r>
            <a:endParaRPr lang="en-US" b="1">
              <a:solidFill>
                <a:srgbClr val="EB0001"/>
              </a:solidFill>
              <a:cs typeface="Arial" panose="020B0604020202020204"/>
            </a:endParaRPr>
          </a:p>
          <a:p>
            <a:pPr marL="0" indent="0">
              <a:lnSpc>
                <a:spcPct val="114000"/>
              </a:lnSpc>
              <a:spcBef>
                <a:spcPts val="800"/>
              </a:spcBef>
              <a:buNone/>
            </a:pPr>
            <a:endParaRPr lang="en-US"/>
          </a:p>
          <a:p>
            <a:pPr>
              <a:lnSpc>
                <a:spcPct val="114000"/>
              </a:lnSpc>
              <a:spcBef>
                <a:spcPts val="800"/>
              </a:spcBef>
            </a:pPr>
            <a:endParaRPr lang="en-US"/>
          </a:p>
          <a:p>
            <a:pPr marL="0" indent="0">
              <a:lnSpc>
                <a:spcPct val="114000"/>
              </a:lnSpc>
              <a:spcBef>
                <a:spcPts val="800"/>
              </a:spcBef>
              <a:buNone/>
            </a:pPr>
            <a:endParaRPr lang="en-US"/>
          </a:p>
          <a:p>
            <a:pPr>
              <a:lnSpc>
                <a:spcPct val="114000"/>
              </a:lnSpc>
              <a:spcBef>
                <a:spcPts val="800"/>
              </a:spcBef>
            </a:pPr>
            <a:endParaRPr lang="en-US"/>
          </a:p>
        </p:txBody>
      </p:sp>
      <p:sp>
        <p:nvSpPr>
          <p:cNvPr id="8" name="Content Placeholder 4">
            <a:extLst>
              <a:ext uri="{FF2B5EF4-FFF2-40B4-BE49-F238E27FC236}">
                <a16:creationId xmlns:a16="http://schemas.microsoft.com/office/drawing/2014/main" id="{25D5CEBD-269F-40C4-A167-3888586DC478}"/>
              </a:ext>
            </a:extLst>
          </p:cNvPr>
          <p:cNvSpPr txBox="1">
            <a:spLocks/>
          </p:cNvSpPr>
          <p:nvPr/>
        </p:nvSpPr>
        <p:spPr>
          <a:xfrm>
            <a:off x="708916" y="6014817"/>
            <a:ext cx="7886698" cy="674858"/>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highlight>
                  <a:srgbClr val="FFFF00"/>
                </a:highlight>
              </a:rPr>
              <a:t>Remove this slide for use</a:t>
            </a:r>
          </a:p>
        </p:txBody>
      </p:sp>
      <p:sp>
        <p:nvSpPr>
          <p:cNvPr id="4" name="Footer Placeholder 3">
            <a:extLst>
              <a:ext uri="{FF2B5EF4-FFF2-40B4-BE49-F238E27FC236}">
                <a16:creationId xmlns:a16="http://schemas.microsoft.com/office/drawing/2014/main" id="{730F23E7-6605-C24D-B95B-6E003215E0BE}"/>
              </a:ext>
            </a:extLst>
          </p:cNvPr>
          <p:cNvSpPr>
            <a:spLocks noGrp="1"/>
          </p:cNvSpPr>
          <p:nvPr>
            <p:ph type="ftr" sz="quarter" idx="16"/>
          </p:nvPr>
        </p:nvSpPr>
        <p:spPr>
          <a:xfrm>
            <a:off x="628650" y="6431497"/>
            <a:ext cx="5486400" cy="365125"/>
          </a:xfrm>
        </p:spPr>
        <p:txBody>
          <a:bodyPr/>
          <a:lstStyle/>
          <a:p>
            <a:r>
              <a:rPr lang="en-US">
                <a:solidFill>
                  <a:srgbClr val="C00000"/>
                </a:solidFill>
                <a:highlight>
                  <a:srgbClr val="FFFF00"/>
                </a:highlight>
              </a:rPr>
              <a:t>*Footer</a:t>
            </a:r>
            <a:endParaRPr lang="en-US">
              <a:solidFill>
                <a:srgbClr val="C00000"/>
              </a:solidFill>
              <a:highlight>
                <a:srgbClr val="FFFF00"/>
              </a:highlight>
              <a:cs typeface="Arial"/>
            </a:endParaRPr>
          </a:p>
        </p:txBody>
      </p:sp>
      <p:sp>
        <p:nvSpPr>
          <p:cNvPr id="15" name="Slide Number Placeholder 14">
            <a:extLst>
              <a:ext uri="{FF2B5EF4-FFF2-40B4-BE49-F238E27FC236}">
                <a16:creationId xmlns:a16="http://schemas.microsoft.com/office/drawing/2014/main" id="{A1EFC065-4F65-E24B-8378-0D73775E3825}"/>
              </a:ext>
            </a:extLst>
          </p:cNvPr>
          <p:cNvSpPr>
            <a:spLocks noGrp="1"/>
          </p:cNvSpPr>
          <p:nvPr>
            <p:ph type="sldNum" sz="quarter" idx="17"/>
          </p:nvPr>
        </p:nvSpPr>
        <p:spPr>
          <a:xfrm>
            <a:off x="7994052" y="6429097"/>
            <a:ext cx="521298" cy="3699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0F9FC7-BB00-1A4A-94E9-B3E00BC894DB}"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69404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6E9CE0C-6E9D-C232-42ED-5F378B614EA5}"/>
              </a:ext>
            </a:extLst>
          </p:cNvPr>
          <p:cNvSpPr>
            <a:spLocks noGrp="1"/>
          </p:cNvSpPr>
          <p:nvPr>
            <p:ph type="title" idx="4294967295"/>
          </p:nvPr>
        </p:nvSpPr>
        <p:spPr/>
        <p:txBody>
          <a:bodyPr/>
          <a:lstStyle/>
          <a:p>
            <a:r>
              <a:rPr lang="en-US"/>
              <a:t>Closing slide</a:t>
            </a:r>
          </a:p>
        </p:txBody>
      </p:sp>
      <p:sp>
        <p:nvSpPr>
          <p:cNvPr id="17" name="Content Placeholder 4">
            <a:extLst>
              <a:ext uri="{FF2B5EF4-FFF2-40B4-BE49-F238E27FC236}">
                <a16:creationId xmlns:a16="http://schemas.microsoft.com/office/drawing/2014/main" id="{6CF62E96-E04A-496D-D0D3-894A27B1F48C}"/>
              </a:ext>
            </a:extLst>
          </p:cNvPr>
          <p:cNvSpPr txBox="1">
            <a:spLocks/>
          </p:cNvSpPr>
          <p:nvPr/>
        </p:nvSpPr>
        <p:spPr>
          <a:xfrm>
            <a:off x="628652" y="1365697"/>
            <a:ext cx="7886698" cy="39922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cap="all" spc="100" baseline="0">
                <a:solidFill>
                  <a:schemeClr val="tx1"/>
                </a:solidFill>
              </a:rPr>
              <a:t>Visit us</a:t>
            </a:r>
          </a:p>
        </p:txBody>
      </p:sp>
      <p:pic>
        <p:nvPicPr>
          <p:cNvPr id="6" name="Picture 5" descr="YouCanQuit2 logo">
            <a:extLst>
              <a:ext uri="{FF2B5EF4-FFF2-40B4-BE49-F238E27FC236}">
                <a16:creationId xmlns:a16="http://schemas.microsoft.com/office/drawing/2014/main" id="{3A35DC84-AC99-415D-911B-7FF360263B1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983302" y="1812477"/>
            <a:ext cx="3177396" cy="629484"/>
          </a:xfrm>
          <a:prstGeom prst="rect">
            <a:avLst/>
          </a:prstGeom>
          <a:effectLst/>
        </p:spPr>
      </p:pic>
      <p:sp>
        <p:nvSpPr>
          <p:cNvPr id="18" name="Content Placeholder 4">
            <a:extLst>
              <a:ext uri="{FF2B5EF4-FFF2-40B4-BE49-F238E27FC236}">
                <a16:creationId xmlns:a16="http://schemas.microsoft.com/office/drawing/2014/main" id="{23CA3D44-0038-6CFA-9D33-E5AF1A9BCB27}"/>
              </a:ext>
            </a:extLst>
          </p:cNvPr>
          <p:cNvSpPr txBox="1">
            <a:spLocks/>
          </p:cNvSpPr>
          <p:nvPr/>
        </p:nvSpPr>
        <p:spPr>
          <a:xfrm>
            <a:off x="628652" y="2527617"/>
            <a:ext cx="7886698" cy="39922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u="sng" spc="50" baseline="0">
                <a:hlinkClick r:id="rId4">
                  <a:extLst>
                    <a:ext uri="{A12FA001-AC4F-418D-AE19-62706E023703}">
                      <ahyp:hlinkClr xmlns:ahyp="http://schemas.microsoft.com/office/drawing/2018/hyperlinkcolor" val="tx"/>
                    </a:ext>
                  </a:extLst>
                </a:hlinkClick>
              </a:rPr>
              <a:t>www.ycq2.org</a:t>
            </a:r>
            <a:endParaRPr lang="en-US" sz="2000" b="1" u="sng" spc="50" baseline="0"/>
          </a:p>
        </p:txBody>
      </p:sp>
      <p:sp>
        <p:nvSpPr>
          <p:cNvPr id="20" name="Content Placeholder 4">
            <a:extLst>
              <a:ext uri="{FF2B5EF4-FFF2-40B4-BE49-F238E27FC236}">
                <a16:creationId xmlns:a16="http://schemas.microsoft.com/office/drawing/2014/main" id="{143BE1BA-C878-4A50-90DD-79F313E8A8D1}"/>
              </a:ext>
            </a:extLst>
          </p:cNvPr>
          <p:cNvSpPr txBox="1">
            <a:spLocks/>
          </p:cNvSpPr>
          <p:nvPr/>
        </p:nvSpPr>
        <p:spPr>
          <a:xfrm>
            <a:off x="628652" y="3491130"/>
            <a:ext cx="7886698" cy="399226"/>
          </a:xfrm>
          <a:prstGeom prst="rect">
            <a:avLst/>
          </a:prstGeom>
        </p:spPr>
        <p:txBody>
          <a:bodyPr vert="horz" lIns="91440" tIns="45720" rIns="91440" bIns="45720" rtlCol="0" anchor="t">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cap="all" spc="100" baseline="0">
                <a:solidFill>
                  <a:schemeClr val="tx1"/>
                </a:solidFill>
              </a:rPr>
              <a:t>Check out our other campaigns</a:t>
            </a:r>
          </a:p>
        </p:txBody>
      </p:sp>
      <p:pic>
        <p:nvPicPr>
          <p:cNvPr id="12" name="Picture 11" descr="Own Your Limits logo">
            <a:extLst>
              <a:ext uri="{FF2B5EF4-FFF2-40B4-BE49-F238E27FC236}">
                <a16:creationId xmlns:a16="http://schemas.microsoft.com/office/drawing/2014/main" id="{C80A89D9-FEEC-4854-6198-BDC41CBFDC2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2412799" y="4172944"/>
            <a:ext cx="1659032" cy="506575"/>
          </a:xfrm>
          <a:prstGeom prst="rect">
            <a:avLst/>
          </a:prstGeom>
          <a:effectLst/>
        </p:spPr>
      </p:pic>
      <p:sp>
        <p:nvSpPr>
          <p:cNvPr id="4" name="Content Placeholder 4">
            <a:hlinkClick r:id="rId6"/>
            <a:extLst>
              <a:ext uri="{FF2B5EF4-FFF2-40B4-BE49-F238E27FC236}">
                <a16:creationId xmlns:a16="http://schemas.microsoft.com/office/drawing/2014/main" id="{C3E8DFFF-D8AB-FF1C-3861-56A7126F1069}"/>
              </a:ext>
            </a:extLst>
          </p:cNvPr>
          <p:cNvSpPr txBox="1">
            <a:spLocks/>
          </p:cNvSpPr>
          <p:nvPr/>
        </p:nvSpPr>
        <p:spPr>
          <a:xfrm>
            <a:off x="2099689" y="4883984"/>
            <a:ext cx="2344223" cy="30777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u="sng" spc="50" baseline="0">
                <a:hlinkClick r:id="rId6">
                  <a:extLst>
                    <a:ext uri="{A12FA001-AC4F-418D-AE19-62706E023703}">
                      <ahyp:hlinkClr xmlns:ahyp="http://schemas.microsoft.com/office/drawing/2018/hyperlinkcolor" val="tx"/>
                    </a:ext>
                  </a:extLst>
                </a:hlinkClick>
              </a:rPr>
              <a:t>www.ownyourlimits.org</a:t>
            </a:r>
            <a:endParaRPr lang="en-US" sz="1400" b="1" u="sng" spc="50" baseline="0">
              <a:solidFill>
                <a:schemeClr val="tx1"/>
              </a:solidFill>
            </a:endParaRPr>
          </a:p>
        </p:txBody>
      </p:sp>
      <p:pic>
        <p:nvPicPr>
          <p:cNvPr id="10" name="Picture 9" descr="Too Much to Lose logo">
            <a:extLst>
              <a:ext uri="{FF2B5EF4-FFF2-40B4-BE49-F238E27FC236}">
                <a16:creationId xmlns:a16="http://schemas.microsoft.com/office/drawing/2014/main" id="{4B037061-0A76-2B68-F9DE-3A04BEB1549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164985" y="4065024"/>
            <a:ext cx="1473400" cy="722415"/>
          </a:xfrm>
          <a:prstGeom prst="rect">
            <a:avLst/>
          </a:prstGeom>
          <a:effectLst/>
        </p:spPr>
      </p:pic>
      <p:sp>
        <p:nvSpPr>
          <p:cNvPr id="7" name="Content Placeholder 4">
            <a:extLst>
              <a:ext uri="{FF2B5EF4-FFF2-40B4-BE49-F238E27FC236}">
                <a16:creationId xmlns:a16="http://schemas.microsoft.com/office/drawing/2014/main" id="{B07D0FA4-721C-1268-278F-4F89E53B911D}"/>
              </a:ext>
            </a:extLst>
          </p:cNvPr>
          <p:cNvSpPr txBox="1">
            <a:spLocks/>
          </p:cNvSpPr>
          <p:nvPr/>
        </p:nvSpPr>
        <p:spPr>
          <a:xfrm>
            <a:off x="4671467" y="4883984"/>
            <a:ext cx="2460436" cy="307778"/>
          </a:xfrm>
          <a:prstGeom prst="rect">
            <a:avLst/>
          </a:prstGeom>
        </p:spPr>
        <p:txBody>
          <a:bodyPr vert="horz" lIns="91440" tIns="45720" rIns="91440" bIns="45720" rtlCol="0" anchor="t">
            <a:no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0"/>
              </a:spcAft>
              <a:buNone/>
            </a:pPr>
            <a:r>
              <a:rPr lang="en-US" sz="1400" b="1" u="sng" spc="50" baseline="0">
                <a:hlinkClick r:id="rId8">
                  <a:extLst>
                    <a:ext uri="{A12FA001-AC4F-418D-AE19-62706E023703}">
                      <ahyp:hlinkClr xmlns:ahyp="http://schemas.microsoft.com/office/drawing/2018/hyperlinkcolor" val="tx"/>
                    </a:ext>
                  </a:extLst>
                </a:hlinkClick>
              </a:rPr>
              <a:t>www.toomuchtolose.org</a:t>
            </a:r>
            <a:endParaRPr lang="en-US" sz="1400" b="1" u="sng" spc="50" baseline="0"/>
          </a:p>
        </p:txBody>
      </p:sp>
      <p:pic>
        <p:nvPicPr>
          <p:cNvPr id="15" name="Picture 14" descr="The Defense Department logo">
            <a:extLst>
              <a:ext uri="{FF2B5EF4-FFF2-40B4-BE49-F238E27FC236}">
                <a16:creationId xmlns:a16="http://schemas.microsoft.com/office/drawing/2014/main" id="{0DD2192C-291F-C916-151E-0AD1CB4B2457}"/>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2966006" y="5374487"/>
            <a:ext cx="1490275" cy="1011259"/>
          </a:xfrm>
          <a:prstGeom prst="rect">
            <a:avLst/>
          </a:prstGeom>
        </p:spPr>
      </p:pic>
      <p:pic>
        <p:nvPicPr>
          <p:cNvPr id="16" name="Picture 15" descr="The Defense Health Agency">
            <a:extLst>
              <a:ext uri="{FF2B5EF4-FFF2-40B4-BE49-F238E27FC236}">
                <a16:creationId xmlns:a16="http://schemas.microsoft.com/office/drawing/2014/main" id="{CA24B76E-6771-9F42-87C0-0F5F0FEF6257}"/>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4687720" y="5673067"/>
            <a:ext cx="1490275" cy="645786"/>
          </a:xfrm>
          <a:prstGeom prst="rect">
            <a:avLst/>
          </a:prstGeom>
        </p:spPr>
      </p:pic>
    </p:spTree>
    <p:extLst>
      <p:ext uri="{BB962C8B-B14F-4D97-AF65-F5344CB8AC3E}">
        <p14:creationId xmlns:p14="http://schemas.microsoft.com/office/powerpoint/2010/main" val="1117895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0A37B0-B5AC-ED42-BF45-08C5BED1F8A5}"/>
              </a:ext>
            </a:extLst>
          </p:cNvPr>
          <p:cNvSpPr>
            <a:spLocks noGrp="1"/>
          </p:cNvSpPr>
          <p:nvPr>
            <p:ph type="title"/>
          </p:nvPr>
        </p:nvSpPr>
        <p:spPr/>
        <p:txBody>
          <a:bodyPr/>
          <a:lstStyle/>
          <a:p>
            <a:r>
              <a:rPr lang="en-US"/>
              <a:t>Table of Contents</a:t>
            </a:r>
          </a:p>
        </p:txBody>
      </p:sp>
      <p:sp>
        <p:nvSpPr>
          <p:cNvPr id="2" name="Content Placeholder 1">
            <a:extLst>
              <a:ext uri="{FF2B5EF4-FFF2-40B4-BE49-F238E27FC236}">
                <a16:creationId xmlns:a16="http://schemas.microsoft.com/office/drawing/2014/main" id="{8720A1A1-E9BB-C946-995E-F8A86BACC4CD}"/>
              </a:ext>
            </a:extLst>
          </p:cNvPr>
          <p:cNvSpPr>
            <a:spLocks noGrp="1"/>
          </p:cNvSpPr>
          <p:nvPr>
            <p:ph idx="1"/>
          </p:nvPr>
        </p:nvSpPr>
        <p:spPr>
          <a:xfrm>
            <a:off x="628650" y="593388"/>
            <a:ext cx="3017004" cy="692073"/>
          </a:xfrm>
        </p:spPr>
        <p:txBody>
          <a:bodyPr/>
          <a:lstStyle/>
          <a:p>
            <a:r>
              <a:rPr lang="en-US"/>
              <a:t>Youcanquit2 overview</a:t>
            </a:r>
          </a:p>
        </p:txBody>
      </p:sp>
      <p:sp>
        <p:nvSpPr>
          <p:cNvPr id="4" name="Content Placeholder 3">
            <a:extLst>
              <a:ext uri="{FF2B5EF4-FFF2-40B4-BE49-F238E27FC236}">
                <a16:creationId xmlns:a16="http://schemas.microsoft.com/office/drawing/2014/main" id="{CBEDF043-D2C4-5141-B57A-6F76F43FEE34}"/>
              </a:ext>
            </a:extLst>
          </p:cNvPr>
          <p:cNvSpPr>
            <a:spLocks noGrp="1"/>
          </p:cNvSpPr>
          <p:nvPr>
            <p:ph idx="16"/>
          </p:nvPr>
        </p:nvSpPr>
        <p:spPr>
          <a:xfrm>
            <a:off x="3655383" y="752413"/>
            <a:ext cx="525080" cy="374021"/>
          </a:xfrm>
        </p:spPr>
        <p:txBody>
          <a:bodyPr>
            <a:normAutofit lnSpcReduction="10000"/>
          </a:bodyPr>
          <a:lstStyle/>
          <a:p>
            <a:r>
              <a:rPr lang="en-US"/>
              <a:t>03</a:t>
            </a:r>
          </a:p>
        </p:txBody>
      </p:sp>
      <p:sp>
        <p:nvSpPr>
          <p:cNvPr id="6" name="Content Placeholder 1">
            <a:extLst>
              <a:ext uri="{FF2B5EF4-FFF2-40B4-BE49-F238E27FC236}">
                <a16:creationId xmlns:a16="http://schemas.microsoft.com/office/drawing/2014/main" id="{7C029063-C354-7723-2B4B-BEDE8C57DC20}"/>
              </a:ext>
            </a:extLst>
          </p:cNvPr>
          <p:cNvSpPr txBox="1">
            <a:spLocks/>
          </p:cNvSpPr>
          <p:nvPr/>
        </p:nvSpPr>
        <p:spPr>
          <a:xfrm>
            <a:off x="628650" y="1481283"/>
            <a:ext cx="3017004" cy="692073"/>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800"/>
              </a:spcBef>
              <a:buFont typeface="Arial" panose="020B0604020202020204" pitchFamily="34" charset="0"/>
              <a:buNone/>
              <a:defRPr sz="1800" kern="1200" cap="all" spc="100" baseline="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4"/>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Campaign resources</a:t>
            </a:r>
          </a:p>
        </p:txBody>
      </p:sp>
      <p:sp>
        <p:nvSpPr>
          <p:cNvPr id="7" name="Content Placeholder 3">
            <a:extLst>
              <a:ext uri="{FF2B5EF4-FFF2-40B4-BE49-F238E27FC236}">
                <a16:creationId xmlns:a16="http://schemas.microsoft.com/office/drawing/2014/main" id="{1E868A2B-DBFC-4DF6-B8F7-CE105D4F9A40}"/>
              </a:ext>
            </a:extLst>
          </p:cNvPr>
          <p:cNvSpPr txBox="1">
            <a:spLocks/>
          </p:cNvSpPr>
          <p:nvPr/>
        </p:nvSpPr>
        <p:spPr>
          <a:xfrm>
            <a:off x="3655383" y="1613806"/>
            <a:ext cx="525080" cy="374021"/>
          </a:xfrm>
          <a:prstGeom prst="rect">
            <a:avLst/>
          </a:prstGeom>
        </p:spPr>
        <p:txBody>
          <a:bodyPr vert="horz" lIns="91440" tIns="45720" rIns="91440" bIns="45720" rtlCol="0">
            <a:normAutofit lnSpcReduction="10000"/>
          </a:bodyPr>
          <a:lstStyle>
            <a:lvl1pPr marL="0" indent="0" algn="l" defTabSz="914400" rtl="0" eaLnBrk="1" latinLnBrk="0" hangingPunct="1">
              <a:lnSpc>
                <a:spcPct val="114000"/>
              </a:lnSpc>
              <a:spcBef>
                <a:spcPts val="800"/>
              </a:spcBef>
              <a:buFont typeface="Arial" panose="020B0604020202020204" pitchFamily="34" charset="0"/>
              <a:buNone/>
              <a:defRPr sz="1800" kern="1200" spc="100" baseline="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4"/>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08</a:t>
            </a:r>
          </a:p>
        </p:txBody>
      </p:sp>
      <p:sp>
        <p:nvSpPr>
          <p:cNvPr id="5" name="Title 1">
            <a:extLst>
              <a:ext uri="{FF2B5EF4-FFF2-40B4-BE49-F238E27FC236}">
                <a16:creationId xmlns:a16="http://schemas.microsoft.com/office/drawing/2014/main" id="{8FFE3603-6054-C8E5-854E-F16F72F566D2}"/>
              </a:ext>
            </a:extLst>
          </p:cNvPr>
          <p:cNvSpPr txBox="1">
            <a:spLocks/>
          </p:cNvSpPr>
          <p:nvPr/>
        </p:nvSpPr>
        <p:spPr>
          <a:xfrm>
            <a:off x="5437762" y="5672174"/>
            <a:ext cx="3222661" cy="914400"/>
          </a:xfrm>
          <a:prstGeom prst="rect">
            <a:avLst/>
          </a:prstGeom>
          <a:ln>
            <a:noFill/>
          </a:ln>
        </p:spPr>
        <p:txBody>
          <a:bodyPr vert="horz" lIns="91440" tIns="45720" rIns="91440" bIns="45720" rtlCol="0" anchor="ctr">
            <a:normAutofit fontScale="30000" lnSpcReduction="20000"/>
          </a:bodyPr>
          <a:lstStyle>
            <a:lvl1pPr algn="l" defTabSz="914400" rtl="0" eaLnBrk="1" latinLnBrk="0" hangingPunct="1">
              <a:lnSpc>
                <a:spcPct val="90000"/>
              </a:lnSpc>
              <a:spcBef>
                <a:spcPct val="0"/>
              </a:spcBef>
              <a:buNone/>
              <a:defRPr sz="2800" b="1" kern="1200" cap="all" spc="100" baseline="0">
                <a:solidFill>
                  <a:schemeClr val="tx1"/>
                </a:solidFill>
                <a:latin typeface="+mj-lt"/>
                <a:ea typeface="+mj-ea"/>
                <a:cs typeface="+mj-cs"/>
              </a:defRPr>
            </a:lvl1pPr>
          </a:lstStyle>
          <a:p>
            <a:pPr algn="l">
              <a:lnSpc>
                <a:spcPct val="133000"/>
              </a:lnSpc>
            </a:pPr>
            <a:r>
              <a:rPr lang="en-US" b="0" cap="none" spc="120" baseline="0">
                <a:solidFill>
                  <a:schemeClr val="bg1"/>
                </a:solidFill>
                <a:latin typeface="Arial" panose="020B0604020202020204" pitchFamily="34" charset="0"/>
                <a:cs typeface="Arial" panose="020B0604020202020204" pitchFamily="34" charset="0"/>
              </a:rPr>
              <a:t>“The views expressed in this presentation are those of the author and do not necessarily reflect the official policy or position of the Department of Defense, nor the U.S. Government.”</a:t>
            </a:r>
          </a:p>
        </p:txBody>
      </p:sp>
    </p:spTree>
    <p:extLst>
      <p:ext uri="{BB962C8B-B14F-4D97-AF65-F5344CB8AC3E}">
        <p14:creationId xmlns:p14="http://schemas.microsoft.com/office/powerpoint/2010/main" val="222471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A79C6-7B6D-4CAE-B1C9-42F0A9134E87}"/>
              </a:ext>
            </a:extLst>
          </p:cNvPr>
          <p:cNvSpPr>
            <a:spLocks noGrp="1"/>
          </p:cNvSpPr>
          <p:nvPr>
            <p:ph type="title"/>
          </p:nvPr>
        </p:nvSpPr>
        <p:spPr>
          <a:xfrm>
            <a:off x="628650" y="2582180"/>
            <a:ext cx="7886700" cy="1693639"/>
          </a:xfrm>
        </p:spPr>
        <p:txBody>
          <a:bodyPr>
            <a:normAutofit fontScale="90000"/>
          </a:bodyPr>
          <a:lstStyle/>
          <a:p>
            <a:pPr>
              <a:lnSpc>
                <a:spcPct val="100000"/>
              </a:lnSpc>
            </a:pPr>
            <a:r>
              <a:rPr lang="en-US" dirty="0"/>
              <a:t>YouCanquit2 </a:t>
            </a:r>
            <a:br>
              <a:rPr lang="en-US" dirty="0"/>
            </a:br>
            <a:r>
              <a:rPr lang="en-US" dirty="0"/>
              <a:t>overview</a:t>
            </a:r>
            <a:br>
              <a:rPr lang="en-US"/>
            </a:br>
            <a:r>
              <a:rPr lang="en-US" sz="2200" cap="none">
                <a:hlinkClick r:id="rId2">
                  <a:extLst>
                    <a:ext uri="{A12FA001-AC4F-418D-AE19-62706E023703}">
                      <ahyp:hlinkClr xmlns:ahyp="http://schemas.microsoft.com/office/drawing/2018/hyperlinkcolor" val="tx"/>
                    </a:ext>
                  </a:extLst>
                </a:hlinkClick>
              </a:rPr>
              <a:t>www</a:t>
            </a:r>
            <a:r>
              <a:rPr lang="en-US" sz="2200" cap="none" dirty="0">
                <a:hlinkClick r:id="rId2">
                  <a:extLst>
                    <a:ext uri="{A12FA001-AC4F-418D-AE19-62706E023703}">
                      <ahyp:hlinkClr xmlns:ahyp="http://schemas.microsoft.com/office/drawing/2018/hyperlinkcolor" val="tx"/>
                    </a:ext>
                  </a:extLst>
                </a:hlinkClick>
              </a:rPr>
              <a:t>.ycq2</a:t>
            </a:r>
            <a:r>
              <a:rPr lang="en-US" sz="2200" cap="none">
                <a:hlinkClick r:id="rId2">
                  <a:extLst>
                    <a:ext uri="{A12FA001-AC4F-418D-AE19-62706E023703}">
                      <ahyp:hlinkClr xmlns:ahyp="http://schemas.microsoft.com/office/drawing/2018/hyperlinkcolor" val="tx"/>
                    </a:ext>
                  </a:extLst>
                </a:hlinkClick>
              </a:rPr>
              <a:t>.org</a:t>
            </a:r>
            <a:endParaRPr lang="en-US" sz="2200" dirty="0"/>
          </a:p>
        </p:txBody>
      </p:sp>
    </p:spTree>
    <p:extLst>
      <p:ext uri="{BB962C8B-B14F-4D97-AF65-F5344CB8AC3E}">
        <p14:creationId xmlns:p14="http://schemas.microsoft.com/office/powerpoint/2010/main" val="215038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FC06828-B643-854B-8110-63C0AB0156B2}"/>
              </a:ext>
            </a:extLst>
          </p:cNvPr>
          <p:cNvSpPr>
            <a:spLocks noGrp="1"/>
          </p:cNvSpPr>
          <p:nvPr>
            <p:ph type="title"/>
          </p:nvPr>
        </p:nvSpPr>
        <p:spPr/>
        <p:txBody>
          <a:bodyPr/>
          <a:lstStyle/>
          <a:p>
            <a:r>
              <a:rPr lang="en-US"/>
              <a:t>About youcanquit2</a:t>
            </a:r>
          </a:p>
        </p:txBody>
      </p:sp>
      <p:cxnSp>
        <p:nvCxnSpPr>
          <p:cNvPr id="4" name="Straight Connector 3">
            <a:extLst>
              <a:ext uri="{FF2B5EF4-FFF2-40B4-BE49-F238E27FC236}">
                <a16:creationId xmlns:a16="http://schemas.microsoft.com/office/drawing/2014/main" id="{604E35C0-6018-4A60-B889-038B48E9AB5F}"/>
              </a:ext>
              <a:ext uri="{C183D7F6-B498-43B3-948B-1728B52AA6E4}">
                <adec:decorative xmlns:adec="http://schemas.microsoft.com/office/drawing/2017/decorative" val="1"/>
              </a:ext>
            </a:extLst>
          </p:cNvPr>
          <p:cNvCxnSpPr>
            <a:cxnSpLocks/>
          </p:cNvCxnSpPr>
          <p:nvPr/>
        </p:nvCxnSpPr>
        <p:spPr>
          <a:xfrm>
            <a:off x="708916" y="1094184"/>
            <a:ext cx="7806434" cy="0"/>
          </a:xfrm>
          <a:prstGeom prst="line">
            <a:avLst/>
          </a:prstGeom>
          <a:ln w="57150">
            <a:solidFill>
              <a:srgbClr val="EB0001"/>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B641CA9-7FD6-4962-8090-E9FEFA49E305}"/>
              </a:ext>
            </a:extLst>
          </p:cNvPr>
          <p:cNvSpPr txBox="1">
            <a:spLocks/>
          </p:cNvSpPr>
          <p:nvPr/>
        </p:nvSpPr>
        <p:spPr>
          <a:xfrm>
            <a:off x="628650" y="1313476"/>
            <a:ext cx="7886700" cy="4598893"/>
          </a:xfrm>
          <a:prstGeom prst="rect">
            <a:avLst/>
          </a:prstGeom>
        </p:spPr>
        <p:txBody>
          <a:bodyPr vert="horz" lIns="91440" tIns="45720" rIns="91440" bIns="45720" rtlCol="0" anchor="t">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4"/>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800"/>
              </a:spcBef>
            </a:pPr>
            <a:r>
              <a:rPr lang="en-US" sz="1800">
                <a:latin typeface="Arial"/>
                <a:cs typeface="Arial"/>
              </a:rPr>
              <a:t>YouCanQuit2 is </a:t>
            </a:r>
            <a:r>
              <a:rPr lang="en-US">
                <a:latin typeface="Arial"/>
                <a:cs typeface="Arial"/>
              </a:rPr>
              <a:t>a DoD education campaign, aligned to the Defense Health Agency, to</a:t>
            </a:r>
            <a:r>
              <a:rPr lang="en-US" sz="1800">
                <a:latin typeface="Arial"/>
                <a:cs typeface="Arial"/>
              </a:rPr>
              <a:t> help Service members </a:t>
            </a:r>
            <a:r>
              <a:rPr lang="en-US" sz="1800" b="1">
                <a:latin typeface="Arial"/>
                <a:cs typeface="Arial"/>
              </a:rPr>
              <a:t>quit tobacco—</a:t>
            </a:r>
            <a:r>
              <a:rPr lang="en-US" sz="1800">
                <a:latin typeface="Arial"/>
                <a:cs typeface="Arial"/>
              </a:rPr>
              <a:t>for themselves and their loved ones</a:t>
            </a:r>
          </a:p>
          <a:p>
            <a:pPr>
              <a:lnSpc>
                <a:spcPct val="114000"/>
              </a:lnSpc>
              <a:spcBef>
                <a:spcPts val="800"/>
              </a:spcBef>
            </a:pPr>
            <a:r>
              <a:rPr lang="en-US" sz="1800">
                <a:latin typeface="Arial"/>
                <a:cs typeface="Arial"/>
              </a:rPr>
              <a:t>DoD originally launched the YouCanQuit2 (formerly Quit Tobacco – UCanQuit2 or Quit Tobacco – Make Everyone Proud) campaign in 2007 </a:t>
            </a:r>
            <a:endParaRPr lang="en-US" sz="1800"/>
          </a:p>
          <a:p>
            <a:pPr lvl="1"/>
            <a:r>
              <a:rPr lang="en-US" sz="1800">
                <a:latin typeface="Arial"/>
                <a:cs typeface="Arial"/>
              </a:rPr>
              <a:t>Rebranded to YouCanQuit2 in April 2019 to include a refreshed name, </a:t>
            </a:r>
            <a:r>
              <a:rPr lang="en-US">
                <a:latin typeface="Arial"/>
                <a:cs typeface="Arial"/>
              </a:rPr>
              <a:t>new tagline, branding</a:t>
            </a:r>
            <a:r>
              <a:rPr lang="en-US" sz="1800">
                <a:latin typeface="Arial"/>
                <a:cs typeface="Arial"/>
              </a:rPr>
              <a:t>, and a new website</a:t>
            </a:r>
          </a:p>
        </p:txBody>
      </p:sp>
      <p:pic>
        <p:nvPicPr>
          <p:cNvPr id="6" name="Picture 7" descr="Graphic of YouCanQuit2 website features displayed on a laptop and six phone screens. Includes YouCanQuit2 logo with &quot;Make Your Future Tobacco Free&quot; tagline and website">
            <a:extLst>
              <a:ext uri="{FF2B5EF4-FFF2-40B4-BE49-F238E27FC236}">
                <a16:creationId xmlns:a16="http://schemas.microsoft.com/office/drawing/2014/main" id="{1D99BF83-3B9A-4025-8B9B-F2BE5DAE47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7428" y="3778090"/>
            <a:ext cx="6429142" cy="2593214"/>
          </a:xfrm>
          <a:prstGeom prst="rect">
            <a:avLst/>
          </a:prstGeom>
        </p:spPr>
      </p:pic>
      <p:sp>
        <p:nvSpPr>
          <p:cNvPr id="2" name="Footer Placeholder 1">
            <a:extLst>
              <a:ext uri="{FF2B5EF4-FFF2-40B4-BE49-F238E27FC236}">
                <a16:creationId xmlns:a16="http://schemas.microsoft.com/office/drawing/2014/main" id="{0C824043-DF4C-1247-B9BA-813D819CB5D2}"/>
              </a:ext>
            </a:extLst>
          </p:cNvPr>
          <p:cNvSpPr>
            <a:spLocks noGrp="1"/>
          </p:cNvSpPr>
          <p:nvPr>
            <p:ph type="ftr" sz="quarter" idx="16"/>
          </p:nvPr>
        </p:nvSpPr>
        <p:spPr/>
        <p:txBody>
          <a:bodyPr/>
          <a:lstStyle/>
          <a:p>
            <a:r>
              <a:rPr lang="en-US" sz="800">
                <a:solidFill>
                  <a:srgbClr val="C00000"/>
                </a:solidFill>
                <a:highlight>
                  <a:srgbClr val="FFFF00"/>
                </a:highlight>
              </a:rPr>
              <a:t>*Footer</a:t>
            </a:r>
            <a:endParaRPr lang="en-US">
              <a:solidFill>
                <a:srgbClr val="C00000"/>
              </a:solidFill>
              <a:highlight>
                <a:srgbClr val="FFFF00"/>
              </a:highlight>
            </a:endParaRPr>
          </a:p>
        </p:txBody>
      </p:sp>
      <p:sp>
        <p:nvSpPr>
          <p:cNvPr id="3" name="Slide Number Placeholder 2">
            <a:extLst>
              <a:ext uri="{FF2B5EF4-FFF2-40B4-BE49-F238E27FC236}">
                <a16:creationId xmlns:a16="http://schemas.microsoft.com/office/drawing/2014/main" id="{BAF731AD-F94E-7747-A6F0-61CDD4D28EFF}"/>
              </a:ext>
            </a:extLst>
          </p:cNvPr>
          <p:cNvSpPr>
            <a:spLocks noGrp="1"/>
          </p:cNvSpPr>
          <p:nvPr>
            <p:ph type="sldNum" sz="quarter" idx="17"/>
          </p:nvPr>
        </p:nvSpPr>
        <p:spPr/>
        <p:txBody>
          <a:bodyPr/>
          <a:lstStyle/>
          <a:p>
            <a:fld id="{650F9FC7-BB00-1A4A-94E9-B3E00BC894DB}" type="slidenum">
              <a:rPr lang="en-US" smtClean="0"/>
              <a:pPr/>
              <a:t>4</a:t>
            </a:fld>
            <a:endParaRPr lang="en-US"/>
          </a:p>
        </p:txBody>
      </p:sp>
    </p:spTree>
    <p:extLst>
      <p:ext uri="{BB962C8B-B14F-4D97-AF65-F5344CB8AC3E}">
        <p14:creationId xmlns:p14="http://schemas.microsoft.com/office/powerpoint/2010/main" val="157937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83FA349-74C2-9BD3-33C6-1B82501971E5}"/>
              </a:ext>
            </a:extLst>
          </p:cNvPr>
          <p:cNvSpPr>
            <a:spLocks noGrp="1"/>
          </p:cNvSpPr>
          <p:nvPr>
            <p:ph type="title"/>
          </p:nvPr>
        </p:nvSpPr>
        <p:spPr/>
        <p:txBody>
          <a:bodyPr/>
          <a:lstStyle/>
          <a:p>
            <a:r>
              <a:rPr lang="en-US"/>
              <a:t>Why is it important to address tobacco use?</a:t>
            </a:r>
          </a:p>
        </p:txBody>
      </p:sp>
      <p:cxnSp>
        <p:nvCxnSpPr>
          <p:cNvPr id="4" name="Straight Connector 3">
            <a:extLst>
              <a:ext uri="{FF2B5EF4-FFF2-40B4-BE49-F238E27FC236}">
                <a16:creationId xmlns:a16="http://schemas.microsoft.com/office/drawing/2014/main" id="{604E35C0-6018-4A60-B889-038B48E9AB5F}"/>
              </a:ext>
              <a:ext uri="{C183D7F6-B498-43B3-948B-1728B52AA6E4}">
                <adec:decorative xmlns:adec="http://schemas.microsoft.com/office/drawing/2017/decorative" val="1"/>
              </a:ext>
            </a:extLst>
          </p:cNvPr>
          <p:cNvCxnSpPr>
            <a:cxnSpLocks/>
          </p:cNvCxnSpPr>
          <p:nvPr/>
        </p:nvCxnSpPr>
        <p:spPr>
          <a:xfrm>
            <a:off x="708916" y="1256230"/>
            <a:ext cx="7806434" cy="0"/>
          </a:xfrm>
          <a:prstGeom prst="line">
            <a:avLst/>
          </a:prstGeom>
          <a:ln w="57150">
            <a:solidFill>
              <a:srgbClr val="EB0001"/>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B641CA9-7FD6-4962-8090-E9FEFA49E305}"/>
              </a:ext>
            </a:extLst>
          </p:cNvPr>
          <p:cNvSpPr txBox="1">
            <a:spLocks/>
          </p:cNvSpPr>
          <p:nvPr/>
        </p:nvSpPr>
        <p:spPr>
          <a:xfrm>
            <a:off x="628648" y="1521821"/>
            <a:ext cx="7886699" cy="1784088"/>
          </a:xfrm>
          <a:prstGeom prst="rect">
            <a:avLst/>
          </a:prstGeom>
        </p:spPr>
        <p:txBody>
          <a:bodyPr vert="horz" lIns="91440" tIns="45720" rIns="91440" bIns="45720" rtlCol="0" anchor="t">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4"/>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Tobacco use </a:t>
            </a:r>
            <a:r>
              <a:rPr lang="en-US" b="1"/>
              <a:t>threatens military readiness and discipline</a:t>
            </a:r>
            <a:r>
              <a:rPr lang="en-US"/>
              <a:t>, and the </a:t>
            </a:r>
            <a:r>
              <a:rPr lang="en-US" b="1"/>
              <a:t>mental and physical resilience</a:t>
            </a:r>
            <a:r>
              <a:rPr lang="en-US"/>
              <a:t> of Service members</a:t>
            </a:r>
          </a:p>
          <a:p>
            <a:r>
              <a:rPr lang="en-US"/>
              <a:t>Service members face unique challenges including </a:t>
            </a:r>
            <a:r>
              <a:rPr lang="en-US" b="1"/>
              <a:t>deployment</a:t>
            </a:r>
            <a:r>
              <a:rPr lang="en-US"/>
              <a:t>,</a:t>
            </a:r>
            <a:r>
              <a:rPr lang="en-US" b="1"/>
              <a:t> combat</a:t>
            </a:r>
            <a:r>
              <a:rPr lang="en-US"/>
              <a:t>,</a:t>
            </a:r>
            <a:r>
              <a:rPr lang="en-US" b="1"/>
              <a:t> time away from family</a:t>
            </a:r>
            <a:r>
              <a:rPr lang="en-US"/>
              <a:t>, and </a:t>
            </a:r>
            <a:r>
              <a:rPr lang="en-US" b="1"/>
              <a:t>increased stress</a:t>
            </a:r>
            <a:r>
              <a:rPr lang="en-US"/>
              <a:t>—all of which may lead them to turn to using substances, like tobacco, to cope</a:t>
            </a:r>
          </a:p>
        </p:txBody>
      </p:sp>
      <p:sp>
        <p:nvSpPr>
          <p:cNvPr id="9" name="Content Placeholder 2">
            <a:extLst>
              <a:ext uri="{FF2B5EF4-FFF2-40B4-BE49-F238E27FC236}">
                <a16:creationId xmlns:a16="http://schemas.microsoft.com/office/drawing/2014/main" id="{6C79F9A7-B86D-2545-5573-ADB08480426C}"/>
              </a:ext>
            </a:extLst>
          </p:cNvPr>
          <p:cNvSpPr txBox="1">
            <a:spLocks/>
          </p:cNvSpPr>
          <p:nvPr/>
        </p:nvSpPr>
        <p:spPr>
          <a:xfrm>
            <a:off x="628648" y="3307731"/>
            <a:ext cx="5649060" cy="2754226"/>
          </a:xfrm>
          <a:prstGeom prst="rect">
            <a:avLst/>
          </a:prstGeom>
        </p:spPr>
        <p:txBody>
          <a:bodyPr vert="horz" lIns="91440" tIns="45720" rIns="91440" bIns="45720" rtlCol="0" anchor="t">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4"/>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Tobacco use may result in: </a:t>
            </a:r>
          </a:p>
          <a:p>
            <a:pPr lvl="1">
              <a:spcBef>
                <a:spcPts val="800"/>
              </a:spcBef>
            </a:pPr>
            <a:r>
              <a:rPr lang="en-US"/>
              <a:t>Decreased physical fitness </a:t>
            </a:r>
            <a:r>
              <a:rPr lang="en-US" baseline="30000"/>
              <a:t>1-2</a:t>
            </a:r>
          </a:p>
          <a:p>
            <a:pPr lvl="1">
              <a:spcBef>
                <a:spcPts val="800"/>
              </a:spcBef>
            </a:pPr>
            <a:r>
              <a:rPr lang="en-US"/>
              <a:t>Reduced night vision and accelerated hearing loss </a:t>
            </a:r>
            <a:r>
              <a:rPr lang="en-US" baseline="30000"/>
              <a:t>3-5</a:t>
            </a:r>
          </a:p>
          <a:p>
            <a:pPr lvl="1">
              <a:spcBef>
                <a:spcPts val="800"/>
              </a:spcBef>
            </a:pPr>
            <a:r>
              <a:rPr lang="en-US"/>
              <a:t>Increased absenteeism and loss of workdays </a:t>
            </a:r>
            <a:r>
              <a:rPr lang="en-US" baseline="30000"/>
              <a:t>6</a:t>
            </a:r>
          </a:p>
          <a:p>
            <a:pPr lvl="1">
              <a:spcBef>
                <a:spcPts val="800"/>
              </a:spcBef>
            </a:pPr>
            <a:r>
              <a:rPr lang="en-US"/>
              <a:t>Increased risk of injury and of hospitalization after injury </a:t>
            </a:r>
            <a:r>
              <a:rPr lang="en-US" baseline="30000"/>
              <a:t>6</a:t>
            </a:r>
          </a:p>
        </p:txBody>
      </p:sp>
      <p:pic>
        <p:nvPicPr>
          <p:cNvPr id="8" name="Picture 7" descr="Graphic of medical folder">
            <a:extLst>
              <a:ext uri="{FF2B5EF4-FFF2-40B4-BE49-F238E27FC236}">
                <a16:creationId xmlns:a16="http://schemas.microsoft.com/office/drawing/2014/main" id="{C86077F8-2325-F31F-87F8-50B8026B5F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77709" y="3387979"/>
            <a:ext cx="2593730" cy="2593730"/>
          </a:xfrm>
          <a:prstGeom prst="rect">
            <a:avLst/>
          </a:prstGeom>
        </p:spPr>
      </p:pic>
      <p:sp>
        <p:nvSpPr>
          <p:cNvPr id="6" name="Footer Placeholder 1">
            <a:extLst>
              <a:ext uri="{FF2B5EF4-FFF2-40B4-BE49-F238E27FC236}">
                <a16:creationId xmlns:a16="http://schemas.microsoft.com/office/drawing/2014/main" id="{6D9018A1-BBA8-373C-6BFF-2303BEE938F7}"/>
              </a:ext>
            </a:extLst>
          </p:cNvPr>
          <p:cNvSpPr>
            <a:spLocks noGrp="1"/>
          </p:cNvSpPr>
          <p:nvPr>
            <p:ph type="ftr" sz="quarter" idx="16"/>
          </p:nvPr>
        </p:nvSpPr>
        <p:spPr/>
        <p:txBody>
          <a:bodyPr/>
          <a:lstStyle/>
          <a:p>
            <a:r>
              <a:rPr lang="en-US" sz="800">
                <a:solidFill>
                  <a:srgbClr val="C00000"/>
                </a:solidFill>
                <a:highlight>
                  <a:srgbClr val="FFFF00"/>
                </a:highlight>
              </a:rPr>
              <a:t>*Footer</a:t>
            </a:r>
            <a:endParaRPr lang="en-US">
              <a:solidFill>
                <a:srgbClr val="C00000"/>
              </a:solidFill>
              <a:highlight>
                <a:srgbClr val="FFFF00"/>
              </a:highlight>
            </a:endParaRPr>
          </a:p>
        </p:txBody>
      </p:sp>
      <p:sp>
        <p:nvSpPr>
          <p:cNvPr id="3" name="Slide Number Placeholder 2">
            <a:extLst>
              <a:ext uri="{FF2B5EF4-FFF2-40B4-BE49-F238E27FC236}">
                <a16:creationId xmlns:a16="http://schemas.microsoft.com/office/drawing/2014/main" id="{BAF731AD-F94E-7747-A6F0-61CDD4D28EFF}"/>
              </a:ext>
            </a:extLst>
          </p:cNvPr>
          <p:cNvSpPr>
            <a:spLocks noGrp="1"/>
          </p:cNvSpPr>
          <p:nvPr>
            <p:ph type="sldNum" sz="quarter" idx="17"/>
          </p:nvPr>
        </p:nvSpPr>
        <p:spPr/>
        <p:txBody>
          <a:bodyPr/>
          <a:lstStyle/>
          <a:p>
            <a:fld id="{650F9FC7-BB00-1A4A-94E9-B3E00BC894DB}" type="slidenum">
              <a:rPr lang="en-US" smtClean="0"/>
              <a:pPr/>
              <a:t>5</a:t>
            </a:fld>
            <a:endParaRPr lang="en-US"/>
          </a:p>
        </p:txBody>
      </p:sp>
    </p:spTree>
    <p:extLst>
      <p:ext uri="{BB962C8B-B14F-4D97-AF65-F5344CB8AC3E}">
        <p14:creationId xmlns:p14="http://schemas.microsoft.com/office/powerpoint/2010/main" val="4123903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494F4-3983-4E1F-8275-CBCE942CB710}"/>
              </a:ext>
            </a:extLst>
          </p:cNvPr>
          <p:cNvSpPr>
            <a:spLocks noGrp="1"/>
          </p:cNvSpPr>
          <p:nvPr>
            <p:ph type="title"/>
          </p:nvPr>
        </p:nvSpPr>
        <p:spPr/>
        <p:txBody>
          <a:bodyPr/>
          <a:lstStyle/>
          <a:p>
            <a:r>
              <a:rPr lang="en-US"/>
              <a:t>Tobacco products</a:t>
            </a:r>
          </a:p>
        </p:txBody>
      </p:sp>
      <p:pic>
        <p:nvPicPr>
          <p:cNvPr id="6" name="Picture 5" descr="Graphic of cigarette box, cigar, pipe, tin of smokeless tobacco, lozenges and dissolvable sticks, heated tobacco products, e-cigarettes, and hookah">
            <a:extLst>
              <a:ext uri="{FF2B5EF4-FFF2-40B4-BE49-F238E27FC236}">
                <a16:creationId xmlns:a16="http://schemas.microsoft.com/office/drawing/2014/main" id="{C6EF0CC3-6F07-4C62-B3E5-A4F21B0142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2118" y="1130157"/>
            <a:ext cx="7719764" cy="5043893"/>
          </a:xfrm>
          <a:prstGeom prst="rect">
            <a:avLst/>
          </a:prstGeom>
        </p:spPr>
      </p:pic>
      <p:sp>
        <p:nvSpPr>
          <p:cNvPr id="9" name="Footer Placeholder 6">
            <a:extLst>
              <a:ext uri="{FF2B5EF4-FFF2-40B4-BE49-F238E27FC236}">
                <a16:creationId xmlns:a16="http://schemas.microsoft.com/office/drawing/2014/main" id="{412F8035-A821-F14E-913F-6542326D324A}"/>
              </a:ext>
            </a:extLst>
          </p:cNvPr>
          <p:cNvSpPr>
            <a:spLocks noGrp="1"/>
          </p:cNvSpPr>
          <p:nvPr>
            <p:ph type="ftr" sz="quarter" idx="16"/>
          </p:nvPr>
        </p:nvSpPr>
        <p:spPr/>
        <p:txBody>
          <a:bodyPr anchor="ctr"/>
          <a:lstStyle/>
          <a:p>
            <a:r>
              <a:rPr lang="en-US" sz="800">
                <a:solidFill>
                  <a:srgbClr val="C00000"/>
                </a:solidFill>
                <a:highlight>
                  <a:srgbClr val="FFFF00"/>
                </a:highlight>
              </a:rPr>
              <a:t>*Footer</a:t>
            </a:r>
            <a:endParaRPr lang="en-US">
              <a:solidFill>
                <a:srgbClr val="C00000"/>
              </a:solidFill>
              <a:highlight>
                <a:srgbClr val="FFFF00"/>
              </a:highlight>
            </a:endParaRPr>
          </a:p>
        </p:txBody>
      </p:sp>
      <p:sp>
        <p:nvSpPr>
          <p:cNvPr id="8" name="Slide Number Placeholder 3">
            <a:extLst>
              <a:ext uri="{FF2B5EF4-FFF2-40B4-BE49-F238E27FC236}">
                <a16:creationId xmlns:a16="http://schemas.microsoft.com/office/drawing/2014/main" id="{58845D72-7977-F44C-8DB8-1CDA4EC729C7}"/>
              </a:ext>
            </a:extLst>
          </p:cNvPr>
          <p:cNvSpPr>
            <a:spLocks noGrp="1"/>
          </p:cNvSpPr>
          <p:nvPr>
            <p:ph type="sldNum" sz="quarter" idx="17"/>
          </p:nvPr>
        </p:nvSpPr>
        <p:spPr/>
        <p:txBody>
          <a:bodyPr anchor="ctr"/>
          <a:lstStyle/>
          <a:p>
            <a:fld id="{20F9229C-A6F3-1146-8488-3E7E9E9C3B6B}" type="slidenum">
              <a:rPr lang="en-US" smtClean="0"/>
              <a:pPr/>
              <a:t>6</a:t>
            </a:fld>
            <a:endParaRPr lang="en-US"/>
          </a:p>
        </p:txBody>
      </p:sp>
    </p:spTree>
    <p:extLst>
      <p:ext uri="{BB962C8B-B14F-4D97-AF65-F5344CB8AC3E}">
        <p14:creationId xmlns:p14="http://schemas.microsoft.com/office/powerpoint/2010/main" val="56033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DA62-402D-4F6D-A1BD-66F45D356F0D}"/>
              </a:ext>
            </a:extLst>
          </p:cNvPr>
          <p:cNvSpPr>
            <a:spLocks noGrp="1"/>
          </p:cNvSpPr>
          <p:nvPr>
            <p:ph type="title"/>
          </p:nvPr>
        </p:nvSpPr>
        <p:spPr>
          <a:xfrm>
            <a:off x="628650" y="341828"/>
            <a:ext cx="6337229" cy="914400"/>
          </a:xfrm>
        </p:spPr>
        <p:txBody>
          <a:bodyPr>
            <a:normAutofit/>
          </a:bodyPr>
          <a:lstStyle/>
          <a:p>
            <a:r>
              <a:rPr lang="en-US"/>
              <a:t>Youcanquit2 Meets service members where they are</a:t>
            </a:r>
          </a:p>
        </p:txBody>
      </p:sp>
      <p:cxnSp>
        <p:nvCxnSpPr>
          <p:cNvPr id="13" name="Straight Connector 12">
            <a:extLst>
              <a:ext uri="{FF2B5EF4-FFF2-40B4-BE49-F238E27FC236}">
                <a16:creationId xmlns:a16="http://schemas.microsoft.com/office/drawing/2014/main" id="{C1234F79-BBE0-4BF4-8C9B-7911085D8F9E}"/>
              </a:ext>
              <a:ext uri="{C183D7F6-B498-43B3-948B-1728B52AA6E4}">
                <adec:decorative xmlns:adec="http://schemas.microsoft.com/office/drawing/2017/decorative" val="1"/>
              </a:ext>
            </a:extLst>
          </p:cNvPr>
          <p:cNvCxnSpPr>
            <a:cxnSpLocks/>
          </p:cNvCxnSpPr>
          <p:nvPr/>
        </p:nvCxnSpPr>
        <p:spPr>
          <a:xfrm>
            <a:off x="708916" y="1256228"/>
            <a:ext cx="7806434" cy="0"/>
          </a:xfrm>
          <a:prstGeom prst="line">
            <a:avLst/>
          </a:prstGeom>
          <a:ln w="57150">
            <a:solidFill>
              <a:srgbClr val="EB0001"/>
            </a:solidFill>
          </a:ln>
        </p:spPr>
        <p:style>
          <a:lnRef idx="1">
            <a:schemeClr val="accent1"/>
          </a:lnRef>
          <a:fillRef idx="0">
            <a:schemeClr val="accent1"/>
          </a:fillRef>
          <a:effectRef idx="0">
            <a:schemeClr val="accent1"/>
          </a:effectRef>
          <a:fontRef idx="minor">
            <a:schemeClr val="tx1"/>
          </a:fontRef>
        </p:style>
      </p:cxnSp>
      <p:pic>
        <p:nvPicPr>
          <p:cNvPr id="14" name="Picture 7" descr="Graphic of two phones displaying the YouCanQuit2 Quit Plan tool">
            <a:extLst>
              <a:ext uri="{FF2B5EF4-FFF2-40B4-BE49-F238E27FC236}">
                <a16:creationId xmlns:a16="http://schemas.microsoft.com/office/drawing/2014/main" id="{764A98D2-AEEA-44D0-A277-6E11B3CD9B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50" y="1984782"/>
            <a:ext cx="2717374" cy="3616990"/>
          </a:xfrm>
          <a:prstGeom prst="rect">
            <a:avLst/>
          </a:prstGeom>
        </p:spPr>
      </p:pic>
      <p:sp>
        <p:nvSpPr>
          <p:cNvPr id="3" name="Content Placeholder 2">
            <a:extLst>
              <a:ext uri="{FF2B5EF4-FFF2-40B4-BE49-F238E27FC236}">
                <a16:creationId xmlns:a16="http://schemas.microsoft.com/office/drawing/2014/main" id="{F8AE6DAB-EF06-42FD-8AAF-AABA9B761022}"/>
              </a:ext>
            </a:extLst>
          </p:cNvPr>
          <p:cNvSpPr>
            <a:spLocks noGrp="1"/>
          </p:cNvSpPr>
          <p:nvPr>
            <p:ph sz="half" idx="1"/>
          </p:nvPr>
        </p:nvSpPr>
        <p:spPr>
          <a:xfrm>
            <a:off x="3553428" y="1461334"/>
            <a:ext cx="4961922" cy="4598893"/>
          </a:xfrm>
        </p:spPr>
        <p:txBody>
          <a:bodyPr vert="horz" lIns="91440" tIns="45720" rIns="91440" bIns="45720" rtlCol="0" anchor="t">
            <a:normAutofit fontScale="92500" lnSpcReduction="20000"/>
          </a:bodyPr>
          <a:lstStyle/>
          <a:p>
            <a:r>
              <a:rPr lang="en-US" sz="1800">
                <a:latin typeface="Arial"/>
                <a:cs typeface="Arial"/>
              </a:rPr>
              <a:t>YouCanQuit2 supports the DoD’s efforts to build and sustain a ready and resilient force by providing resources and information to Service members, as well as their family and friends and health professionals</a:t>
            </a:r>
          </a:p>
          <a:p>
            <a:pPr>
              <a:lnSpc>
                <a:spcPct val="114000"/>
              </a:lnSpc>
              <a:spcBef>
                <a:spcPts val="800"/>
              </a:spcBef>
            </a:pPr>
            <a:r>
              <a:rPr lang="en-US" sz="1800">
                <a:latin typeface="Arial"/>
                <a:cs typeface="Arial"/>
              </a:rPr>
              <a:t>Although YouCanQuit2’s target audience is 18-24-year-old enlisted Service members, </a:t>
            </a:r>
            <a:r>
              <a:rPr lang="en-US">
                <a:latin typeface="Arial"/>
                <a:cs typeface="Arial"/>
              </a:rPr>
              <a:t>the </a:t>
            </a:r>
            <a:r>
              <a:rPr lang="en-US" sz="1800">
                <a:latin typeface="Arial"/>
                <a:cs typeface="Arial"/>
              </a:rPr>
              <a:t>campaign is a resource for all Service members regardless of age, rank, </a:t>
            </a:r>
            <a:r>
              <a:rPr lang="en-US" sz="1800">
                <a:solidFill>
                  <a:schemeClr val="tx2"/>
                </a:solidFill>
                <a:latin typeface="Arial"/>
                <a:cs typeface="Arial"/>
              </a:rPr>
              <a:t>Component, or Service branch</a:t>
            </a:r>
          </a:p>
          <a:p>
            <a:pPr>
              <a:lnSpc>
                <a:spcPct val="114000"/>
              </a:lnSpc>
              <a:spcBef>
                <a:spcPts val="800"/>
              </a:spcBef>
              <a:buClr>
                <a:schemeClr val="tx1"/>
              </a:buClr>
            </a:pPr>
            <a:r>
              <a:rPr lang="en-US" sz="1800" b="1">
                <a:solidFill>
                  <a:srgbClr val="EB0001"/>
                </a:solidFill>
                <a:latin typeface="Arial"/>
                <a:cs typeface="Arial"/>
                <a:hlinkClick r:id="rId4">
                  <a:extLst>
                    <a:ext uri="{A12FA001-AC4F-418D-AE19-62706E023703}">
                      <ahyp:hlinkClr xmlns:ahyp="http://schemas.microsoft.com/office/drawing/2018/hyperlinkcolor" val="tx"/>
                    </a:ext>
                  </a:extLst>
                </a:hlinkClick>
              </a:rPr>
              <a:t>YouCanQuit2</a:t>
            </a:r>
            <a:r>
              <a:rPr lang="en-US" sz="1800">
                <a:latin typeface="Arial"/>
                <a:cs typeface="Arial"/>
              </a:rPr>
              <a:t> is established in a .org web space due to topic sensitivity. Service members can access the site on any device 24/7</a:t>
            </a:r>
          </a:p>
          <a:p>
            <a:pPr>
              <a:lnSpc>
                <a:spcPct val="114000"/>
              </a:lnSpc>
              <a:spcBef>
                <a:spcPts val="800"/>
              </a:spcBef>
            </a:pPr>
            <a:r>
              <a:rPr lang="en-US" sz="1800">
                <a:latin typeface="Arial"/>
                <a:cs typeface="Arial"/>
              </a:rPr>
              <a:t>The campaign is not a TRICARE</a:t>
            </a:r>
            <a:r>
              <a:rPr lang="en-US" sz="1800" baseline="30000">
                <a:latin typeface="Arial"/>
                <a:cs typeface="Arial"/>
              </a:rPr>
              <a:t>® </a:t>
            </a:r>
            <a:r>
              <a:rPr lang="en-US" sz="1800">
                <a:latin typeface="Arial"/>
                <a:cs typeface="Arial"/>
              </a:rPr>
              <a:t>program and </a:t>
            </a:r>
            <a:r>
              <a:rPr lang="en-US">
                <a:latin typeface="Arial"/>
                <a:cs typeface="Arial"/>
              </a:rPr>
              <a:t>is</a:t>
            </a:r>
            <a:r>
              <a:rPr lang="en-US" sz="1800">
                <a:latin typeface="Arial"/>
                <a:cs typeface="Arial"/>
              </a:rPr>
              <a:t> not tied to TRICARE benefits</a:t>
            </a:r>
            <a:r>
              <a:rPr lang="en-US">
                <a:latin typeface="Arial"/>
                <a:cs typeface="Arial"/>
              </a:rPr>
              <a:t> – the </a:t>
            </a:r>
            <a:r>
              <a:rPr lang="en-US" sz="1800">
                <a:latin typeface="Arial"/>
                <a:cs typeface="Arial"/>
              </a:rPr>
              <a:t>resources are available to all Service members as well as professionals, family, and friends</a:t>
            </a:r>
          </a:p>
          <a:p>
            <a:pPr>
              <a:lnSpc>
                <a:spcPct val="114000"/>
              </a:lnSpc>
              <a:spcBef>
                <a:spcPts val="800"/>
              </a:spcBef>
            </a:pPr>
            <a:endParaRPr lang="en-US" sz="1800"/>
          </a:p>
        </p:txBody>
      </p:sp>
      <p:sp>
        <p:nvSpPr>
          <p:cNvPr id="4" name="Footer Placeholder 3">
            <a:extLst>
              <a:ext uri="{FF2B5EF4-FFF2-40B4-BE49-F238E27FC236}">
                <a16:creationId xmlns:a16="http://schemas.microsoft.com/office/drawing/2014/main" id="{730F23E7-6605-C24D-B95B-6E003215E0BE}"/>
              </a:ext>
            </a:extLst>
          </p:cNvPr>
          <p:cNvSpPr>
            <a:spLocks noGrp="1"/>
          </p:cNvSpPr>
          <p:nvPr>
            <p:ph type="ftr" sz="quarter" idx="16"/>
          </p:nvPr>
        </p:nvSpPr>
        <p:spPr>
          <a:xfrm>
            <a:off x="628650" y="6431497"/>
            <a:ext cx="5486400" cy="365125"/>
          </a:xfrm>
        </p:spPr>
        <p:txBody>
          <a:bodyPr/>
          <a:lstStyle/>
          <a:p>
            <a:r>
              <a:rPr lang="en-US" sz="800">
                <a:solidFill>
                  <a:srgbClr val="C00000"/>
                </a:solidFill>
                <a:highlight>
                  <a:srgbClr val="FFFF00"/>
                </a:highlight>
              </a:rPr>
              <a:t>*Footer</a:t>
            </a:r>
            <a:endParaRPr lang="en-US">
              <a:solidFill>
                <a:srgbClr val="C00000"/>
              </a:solidFill>
              <a:highlight>
                <a:srgbClr val="FFFF00"/>
              </a:highlight>
            </a:endParaRPr>
          </a:p>
        </p:txBody>
      </p:sp>
      <p:sp>
        <p:nvSpPr>
          <p:cNvPr id="15" name="Slide Number Placeholder 14">
            <a:extLst>
              <a:ext uri="{FF2B5EF4-FFF2-40B4-BE49-F238E27FC236}">
                <a16:creationId xmlns:a16="http://schemas.microsoft.com/office/drawing/2014/main" id="{A1EFC065-4F65-E24B-8378-0D73775E3825}"/>
              </a:ext>
            </a:extLst>
          </p:cNvPr>
          <p:cNvSpPr>
            <a:spLocks noGrp="1"/>
          </p:cNvSpPr>
          <p:nvPr>
            <p:ph type="sldNum" sz="quarter" idx="17"/>
          </p:nvPr>
        </p:nvSpPr>
        <p:spPr>
          <a:xfrm>
            <a:off x="7994052" y="6429097"/>
            <a:ext cx="521298" cy="3699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0F9FC7-BB00-1A4A-94E9-B3E00BC894DB}"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43972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D6211E7-66C5-246F-A1CB-AB0CAC7E0466}"/>
              </a:ext>
            </a:extLst>
          </p:cNvPr>
          <p:cNvSpPr txBox="1">
            <a:spLocks noGrp="1"/>
          </p:cNvSpPr>
          <p:nvPr>
            <p:ph type="title"/>
          </p:nvPr>
        </p:nvSpPr>
        <p:spPr>
          <a:xfrm>
            <a:off x="623888" y="2395055"/>
            <a:ext cx="7886700" cy="1693639"/>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5400" b="1" kern="1200" cap="all" spc="100" baseline="0">
                <a:solidFill>
                  <a:schemeClr val="tx1"/>
                </a:solidFill>
                <a:latin typeface="+mj-lt"/>
                <a:ea typeface="+mj-ea"/>
                <a:cs typeface="+mj-cs"/>
              </a:defRPr>
            </a:lvl1pPr>
          </a:lstStyle>
          <a:p>
            <a:r>
              <a:rPr lang="en-US"/>
              <a:t>Campaign</a:t>
            </a:r>
            <a:br>
              <a:rPr lang="en-US"/>
            </a:br>
            <a:r>
              <a:rPr lang="en-US"/>
              <a:t>resources</a:t>
            </a:r>
          </a:p>
        </p:txBody>
      </p:sp>
    </p:spTree>
    <p:extLst>
      <p:ext uri="{BB962C8B-B14F-4D97-AF65-F5344CB8AC3E}">
        <p14:creationId xmlns:p14="http://schemas.microsoft.com/office/powerpoint/2010/main" val="713361015"/>
      </p:ext>
    </p:extLst>
  </p:cSld>
  <p:clrMapOvr>
    <a:masterClrMapping/>
  </p:clrMapOvr>
</p:sld>
</file>

<file path=ppt/theme/theme1.xml><?xml version="1.0" encoding="utf-8"?>
<a:theme xmlns:a="http://schemas.openxmlformats.org/drawingml/2006/main" name="YouCanQuit2">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AD4E17B12DDB48A4C93C264653CF26" ma:contentTypeVersion="19" ma:contentTypeDescription="Create a new document." ma:contentTypeScope="" ma:versionID="e2fc33a93dad60c28fb168056246ca5c">
  <xsd:schema xmlns:xsd="http://www.w3.org/2001/XMLSchema" xmlns:xs="http://www.w3.org/2001/XMLSchema" xmlns:p="http://schemas.microsoft.com/office/2006/metadata/properties" xmlns:ns2="03f1713f-582e-4a45-837a-8bb6c79dabf8" xmlns:ns3="24363ef6-1470-4407-a5c8-82b29b5c30f3" xmlns:ns4="74ea459b-7bbf-43af-834e-d16fbea12f70" targetNamespace="http://schemas.microsoft.com/office/2006/metadata/properties" ma:root="true" ma:fieldsID="f9efaff14805424ebc9143905087491f" ns2:_="" ns3:_="" ns4:_="">
    <xsd:import namespace="03f1713f-582e-4a45-837a-8bb6c79dabf8"/>
    <xsd:import namespace="24363ef6-1470-4407-a5c8-82b29b5c30f3"/>
    <xsd:import namespace="74ea459b-7bbf-43af-834e-d16fbea12f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EventHashCode" minOccurs="0"/>
                <xsd:element ref="ns2:MediaServiceGenerationTime"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f1713f-582e-4a45-837a-8bb6c79da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d29a467-ccb3-40ae-b171-e388b769af89"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363ef6-1470-4407-a5c8-82b29b5c30f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ea459b-7bbf-43af-834e-d16fbea12f70"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126e6c97-13bb-4de0-a54c-eb08b3afa337}" ma:internalName="TaxCatchAll" ma:showField="CatchAllData" ma:web="24363ef6-1470-4407-a5c8-82b29b5c30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03f1713f-582e-4a45-837a-8bb6c79dabf8" xsi:nil="true"/>
    <TaxCatchAll xmlns="74ea459b-7bbf-43af-834e-d16fbea12f70" xsi:nil="true"/>
    <lcf76f155ced4ddcb4097134ff3c332f xmlns="03f1713f-582e-4a45-837a-8bb6c79dabf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46BE50-D306-45E3-AFBE-51E880B243D0}">
  <ds:schemaRefs>
    <ds:schemaRef ds:uri="03f1713f-582e-4a45-837a-8bb6c79dabf8"/>
    <ds:schemaRef ds:uri="24363ef6-1470-4407-a5c8-82b29b5c30f3"/>
    <ds:schemaRef ds:uri="74ea459b-7bbf-43af-834e-d16fbea12f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39574D0-F4BA-4A53-9ACC-48B32324B1D1}">
  <ds:schemaRefs>
    <ds:schemaRef ds:uri="http://schemas.microsoft.com/office/2006/documentManagement/types"/>
    <ds:schemaRef ds:uri="03f1713f-582e-4a45-837a-8bb6c79dabf8"/>
    <ds:schemaRef ds:uri="http://schemas.microsoft.com/office/infopath/2007/PartnerControls"/>
    <ds:schemaRef ds:uri="http://schemas.microsoft.com/office/2006/metadata/properties"/>
    <ds:schemaRef ds:uri="http://purl.org/dc/dcmitype/"/>
    <ds:schemaRef ds:uri="24363ef6-1470-4407-a5c8-82b29b5c30f3"/>
    <ds:schemaRef ds:uri="74ea459b-7bbf-43af-834e-d16fbea12f70"/>
    <ds:schemaRef ds:uri="http://www.w3.org/XML/1998/namespace"/>
    <ds:schemaRef ds:uri="http://purl.org/dc/terms/"/>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C0484D09-6482-4EBD-82A0-5BADBA672977}">
  <ds:schemaRefs>
    <ds:schemaRef ds:uri="http://schemas.microsoft.com/sharepoint/v3/contenttype/forms"/>
  </ds:schemaRefs>
</ds:datastoreItem>
</file>

<file path=docMetadata/LabelInfo.xml><?xml version="1.0" encoding="utf-8"?>
<clbl:labelList xmlns:clbl="http://schemas.microsoft.com/office/2020/mipLabelMetadata">
  <clbl:label id="{3de9faa6-9fe1-49b3-9a08-227a296b54a6}" enabled="1" method="Privileged" siteId="{d5fe813e-0caa-432a-b2ac-d555aa91bd1c}" contentBits="0" removed="0"/>
</clbl:labelList>
</file>

<file path=docProps/app.xml><?xml version="1.0" encoding="utf-8"?>
<Properties xmlns="http://schemas.openxmlformats.org/officeDocument/2006/extended-properties" xmlns:vt="http://schemas.openxmlformats.org/officeDocument/2006/docPropsVTypes">
  <Template/>
  <TotalTime>0</TotalTime>
  <Words>2645</Words>
  <Application>Microsoft Office PowerPoint</Application>
  <PresentationFormat>On-screen Show (4:3)</PresentationFormat>
  <Paragraphs>162</Paragraphs>
  <Slides>20</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Courier New</vt:lpstr>
      <vt:lpstr>Helvetica</vt:lpstr>
      <vt:lpstr>Wingdings</vt:lpstr>
      <vt:lpstr>YouCanQuit2</vt:lpstr>
      <vt:lpstr>Ready-to-use presentation</vt:lpstr>
      <vt:lpstr>Presentation guide</vt:lpstr>
      <vt:lpstr>Table of Contents</vt:lpstr>
      <vt:lpstr>YouCanquit2  overview www.ycq2.org</vt:lpstr>
      <vt:lpstr>About youcanquit2</vt:lpstr>
      <vt:lpstr>Why is it important to address tobacco use?</vt:lpstr>
      <vt:lpstr>Tobacco products</vt:lpstr>
      <vt:lpstr>Youcanquit2 Meets service members where they are</vt:lpstr>
      <vt:lpstr>Campaign resources</vt:lpstr>
      <vt:lpstr>Campaign Website sections</vt:lpstr>
      <vt:lpstr>Using YouCanquit2 as a professional</vt:lpstr>
      <vt:lpstr>Campaign Videos</vt:lpstr>
      <vt:lpstr>Resources for service members (1/2)</vt:lpstr>
      <vt:lpstr>Resources for service members (2/2)</vt:lpstr>
      <vt:lpstr>Downloadable resources</vt:lpstr>
      <vt:lpstr>YouCanquit2 on Social Media</vt:lpstr>
      <vt:lpstr>Local Information</vt:lpstr>
      <vt:lpstr>Contact The Youcanquit2 Team</vt:lpstr>
      <vt:lpstr>References</vt:lpstr>
      <vt:lpstr>Closing slide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YouCanQuit2 Ready-to-Use Deck for Professionals</dc:title>
  <dc:subject>The ready-to-use deck provides evergreen campaign content for professionals to utilize when presenting locally. It includes space for personalization with local updates and information.</dc:subject>
  <dc:creator>YouCanQuit2</dc:creator>
  <cp:keywords>YouCanQuit2; DoD tobacco cessation and education campaign; substance use professionals; Service members; tobacco cessation; tobacco; vape; e-cigarettes; quit tobacco; cigarettes</cp:keywords>
  <dc:description/>
  <cp:lastModifiedBy>Puzan, Barbara [USA]</cp:lastModifiedBy>
  <cp:revision>2</cp:revision>
  <dcterms:created xsi:type="dcterms:W3CDTF">2020-05-13T18:09:42Z</dcterms:created>
  <dcterms:modified xsi:type="dcterms:W3CDTF">2023-10-16T15:37:12Z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0x0101002CAD4E17B12DDB48A4C93C264653CF26</vt:lpwstr>
  </property>
  <property fmtid="{D5CDD505-2E9C-101B-9397-08002B2CF9AE}" pid="3" name="MediaServiceImageTags">
    <vt:lpwstr/>
  </property>
</Properties>
</file>